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5" r:id="rId1"/>
  </p:sldMasterIdLst>
  <p:notesMasterIdLst>
    <p:notesMasterId r:id="rId28"/>
  </p:notesMasterIdLst>
  <p:sldIdLst>
    <p:sldId id="256" r:id="rId2"/>
    <p:sldId id="280" r:id="rId3"/>
    <p:sldId id="315" r:id="rId4"/>
    <p:sldId id="327" r:id="rId5"/>
    <p:sldId id="297" r:id="rId6"/>
    <p:sldId id="296" r:id="rId7"/>
    <p:sldId id="313" r:id="rId8"/>
    <p:sldId id="298" r:id="rId9"/>
    <p:sldId id="299" r:id="rId10"/>
    <p:sldId id="309" r:id="rId11"/>
    <p:sldId id="300" r:id="rId12"/>
    <p:sldId id="301" r:id="rId13"/>
    <p:sldId id="302" r:id="rId14"/>
    <p:sldId id="303" r:id="rId15"/>
    <p:sldId id="312" r:id="rId16"/>
    <p:sldId id="305" r:id="rId17"/>
    <p:sldId id="306" r:id="rId18"/>
    <p:sldId id="328" r:id="rId19"/>
    <p:sldId id="316" r:id="rId20"/>
    <p:sldId id="317" r:id="rId21"/>
    <p:sldId id="319" r:id="rId22"/>
    <p:sldId id="320" r:id="rId23"/>
    <p:sldId id="321" r:id="rId24"/>
    <p:sldId id="322" r:id="rId25"/>
    <p:sldId id="323" r:id="rId26"/>
    <p:sldId id="324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buChar char="l"/>
      <a:defRPr sz="3200" b="1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buChar char="l"/>
      <a:defRPr sz="3200" b="1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buChar char="l"/>
      <a:defRPr sz="3200" b="1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buChar char="l"/>
      <a:defRPr sz="3200" b="1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SzPct val="80000"/>
      <a:buFont typeface="Wingdings" pitchFamily="2" charset="2"/>
      <a:buChar char="l"/>
      <a:defRPr sz="3200" b="1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>
        <p:scale>
          <a:sx n="50" d="100"/>
          <a:sy n="50" d="100"/>
        </p:scale>
        <p:origin x="-1722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CA2DDA-6EA3-41A8-8042-9A88C2B162F4}" type="doc">
      <dgm:prSet loTypeId="urn:microsoft.com/office/officeart/2005/8/layout/radial1" loCatId="relationship" qsTypeId="urn:microsoft.com/office/officeart/2005/8/quickstyle/3d1" qsCatId="3D" csTypeId="urn:microsoft.com/office/officeart/2005/8/colors/colorful1#1" csCatId="colorful" phldr="1"/>
      <dgm:spPr/>
    </dgm:pt>
    <dgm:pt modelId="{3B8974B4-83C5-4D69-843D-0C4A7E60B87A}">
      <dgm:prSet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 typeface="Wingdings" pitchFamily="2" charset="2"/>
            <a:buNone/>
            <a:tabLst/>
          </a:pPr>
          <a:r>
            <a:rPr kumimoji="0" lang="tr-TR" b="1" i="0" u="none" strike="noStrike" cap="none" normalizeH="0" baseline="0" dirty="0" smtClean="0">
              <a:ln/>
              <a:effectLst/>
              <a:latin typeface="+mn-lt"/>
            </a:rPr>
            <a:t>PSİKOLOJİK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 typeface="Wingdings" pitchFamily="2" charset="2"/>
            <a:buNone/>
            <a:tabLst/>
          </a:pPr>
          <a:r>
            <a:rPr kumimoji="0" lang="tr-TR" b="1" i="0" u="none" strike="noStrike" cap="none" normalizeH="0" baseline="0" dirty="0" smtClean="0">
              <a:ln/>
              <a:effectLst/>
              <a:latin typeface="+mn-lt"/>
            </a:rPr>
            <a:t> DANIŞMA</a:t>
          </a:r>
        </a:p>
      </dgm:t>
    </dgm:pt>
    <dgm:pt modelId="{E9379D7B-85DA-4183-BE00-58F92C5AB623}" type="parTrans" cxnId="{F578C923-8226-4F35-9BCD-17BB4EF2D58E}">
      <dgm:prSet/>
      <dgm:spPr/>
      <dgm:t>
        <a:bodyPr/>
        <a:lstStyle/>
        <a:p>
          <a:endParaRPr lang="tr-TR" dirty="0">
            <a:latin typeface="+mn-lt"/>
          </a:endParaRPr>
        </a:p>
      </dgm:t>
    </dgm:pt>
    <dgm:pt modelId="{B6B91C74-07FF-4069-BE2C-6AD940A172FA}" type="sibTrans" cxnId="{F578C923-8226-4F35-9BCD-17BB4EF2D58E}">
      <dgm:prSet/>
      <dgm:spPr/>
      <dgm:t>
        <a:bodyPr/>
        <a:lstStyle/>
        <a:p>
          <a:endParaRPr lang="tr-TR" dirty="0">
            <a:latin typeface="+mn-lt"/>
          </a:endParaRPr>
        </a:p>
      </dgm:t>
    </dgm:pt>
    <dgm:pt modelId="{8D0491D1-E5D5-4811-994E-035D8E7BF6F2}">
      <dgm:prSet custT="1"/>
      <dgm:spPr/>
      <dgm:t>
        <a:bodyPr/>
        <a:lstStyle/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 typeface="Wingdings" pitchFamily="2" charset="2"/>
            <a:buNone/>
            <a:tabLst/>
          </a:pPr>
          <a:r>
            <a:rPr kumimoji="0" lang="tr-TR" sz="1400" b="1" i="0" u="none" strike="noStrike" cap="none" normalizeH="0" baseline="0" dirty="0" smtClean="0">
              <a:ln/>
              <a:effectLst/>
              <a:latin typeface="+mn-lt"/>
            </a:rPr>
            <a:t>YÖNELTME VE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 typeface="Wingdings" pitchFamily="2" charset="2"/>
            <a:buNone/>
            <a:tabLst/>
          </a:pPr>
          <a:r>
            <a:rPr kumimoji="0" lang="tr-TR" sz="1400" b="1" i="0" u="none" strike="noStrike" cap="none" normalizeH="0" baseline="0" dirty="0" smtClean="0">
              <a:ln/>
              <a:effectLst/>
              <a:latin typeface="+mn-lt"/>
            </a:rPr>
            <a:t>YERLEŞTİRME</a:t>
          </a:r>
        </a:p>
      </dgm:t>
    </dgm:pt>
    <dgm:pt modelId="{1BCE0673-EB2C-4196-990F-7C372352D502}" type="parTrans" cxnId="{4EB9A5F5-26EE-4D66-9D20-336D867F1538}">
      <dgm:prSet/>
      <dgm:spPr/>
      <dgm:t>
        <a:bodyPr/>
        <a:lstStyle/>
        <a:p>
          <a:endParaRPr lang="tr-TR" dirty="0">
            <a:latin typeface="+mn-lt"/>
          </a:endParaRPr>
        </a:p>
      </dgm:t>
    </dgm:pt>
    <dgm:pt modelId="{524EB261-BA35-417E-B57B-D9D703E30AEB}" type="sibTrans" cxnId="{4EB9A5F5-26EE-4D66-9D20-336D867F1538}">
      <dgm:prSet/>
      <dgm:spPr/>
      <dgm:t>
        <a:bodyPr/>
        <a:lstStyle/>
        <a:p>
          <a:endParaRPr lang="tr-TR" dirty="0">
            <a:latin typeface="+mn-lt"/>
          </a:endParaRPr>
        </a:p>
      </dgm:t>
    </dgm:pt>
    <dgm:pt modelId="{15519D7F-7D5F-4354-AAC7-99C615D8303A}">
      <dgm:prSet custT="1"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 typeface="Wingdings" pitchFamily="2" charset="2"/>
            <a:buNone/>
            <a:tabLst/>
          </a:pPr>
          <a:r>
            <a:rPr kumimoji="0" lang="tr-TR" sz="1400" b="1" i="0" u="none" strike="noStrike" cap="none" normalizeH="0" baseline="0" dirty="0" smtClean="0">
              <a:ln/>
              <a:effectLst/>
              <a:latin typeface="+mn-lt"/>
            </a:rPr>
            <a:t>ORYANTASYON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 typeface="Wingdings" pitchFamily="2" charset="2"/>
            <a:buNone/>
            <a:tabLst/>
          </a:pPr>
          <a:endParaRPr kumimoji="0" lang="tr-TR" sz="1200" b="1" i="0" u="none" strike="noStrike" cap="none" normalizeH="0" baseline="0" dirty="0" smtClean="0">
            <a:ln/>
            <a:effectLst/>
            <a:latin typeface="+mn-lt"/>
          </a:endParaRPr>
        </a:p>
      </dgm:t>
    </dgm:pt>
    <dgm:pt modelId="{BF16A21A-AFB0-4AA7-B5F6-39E3786DB7AE}" type="parTrans" cxnId="{09A8C27D-82A6-4AAC-AE48-7B2430996654}">
      <dgm:prSet/>
      <dgm:spPr/>
      <dgm:t>
        <a:bodyPr/>
        <a:lstStyle/>
        <a:p>
          <a:endParaRPr lang="tr-TR" dirty="0">
            <a:latin typeface="+mn-lt"/>
          </a:endParaRPr>
        </a:p>
      </dgm:t>
    </dgm:pt>
    <dgm:pt modelId="{BE2F22F8-0A83-4AFF-B68A-36C6FAE12008}" type="sibTrans" cxnId="{09A8C27D-82A6-4AAC-AE48-7B2430996654}">
      <dgm:prSet/>
      <dgm:spPr/>
      <dgm:t>
        <a:bodyPr/>
        <a:lstStyle/>
        <a:p>
          <a:endParaRPr lang="tr-TR" dirty="0">
            <a:latin typeface="+mn-lt"/>
          </a:endParaRPr>
        </a:p>
      </dgm:t>
    </dgm:pt>
    <dgm:pt modelId="{11A2D186-B36B-412C-8846-366DAE56D902}">
      <dgm:prSet custT="1"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 typeface="Wingdings" pitchFamily="2" charset="2"/>
            <a:buNone/>
            <a:tabLst/>
          </a:pPr>
          <a:r>
            <a:rPr kumimoji="0" lang="tr-TR" sz="1400" b="1" i="0" u="none" strike="noStrike" cap="none" normalizeH="0" baseline="0" dirty="0" smtClean="0">
              <a:ln/>
              <a:effectLst/>
              <a:latin typeface="+mn-lt"/>
            </a:rPr>
            <a:t>BİREYİ 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 typeface="Wingdings" pitchFamily="2" charset="2"/>
            <a:buNone/>
            <a:tabLst/>
          </a:pPr>
          <a:r>
            <a:rPr kumimoji="0" lang="tr-TR" sz="1400" b="1" i="0" u="none" strike="noStrike" cap="none" normalizeH="0" baseline="0" dirty="0" smtClean="0">
              <a:ln/>
              <a:effectLst/>
              <a:latin typeface="+mn-lt"/>
            </a:rPr>
            <a:t>TANIMA</a:t>
          </a:r>
        </a:p>
      </dgm:t>
    </dgm:pt>
    <dgm:pt modelId="{DEECDA34-D452-4B3A-BFA5-A8860E3D1351}" type="parTrans" cxnId="{1D26DB68-FA3D-49CE-9863-47A11287909F}">
      <dgm:prSet/>
      <dgm:spPr/>
      <dgm:t>
        <a:bodyPr/>
        <a:lstStyle/>
        <a:p>
          <a:endParaRPr lang="tr-TR" dirty="0">
            <a:latin typeface="+mn-lt"/>
          </a:endParaRPr>
        </a:p>
      </dgm:t>
    </dgm:pt>
    <dgm:pt modelId="{8FBECAA4-E402-4E03-B77C-C036DEF2ECD9}" type="sibTrans" cxnId="{1D26DB68-FA3D-49CE-9863-47A11287909F}">
      <dgm:prSet/>
      <dgm:spPr/>
      <dgm:t>
        <a:bodyPr/>
        <a:lstStyle/>
        <a:p>
          <a:endParaRPr lang="tr-TR" dirty="0">
            <a:latin typeface="+mn-lt"/>
          </a:endParaRPr>
        </a:p>
      </dgm:t>
    </dgm:pt>
    <dgm:pt modelId="{0B083AC5-DDAF-4C09-B73D-96AA2F71B3F4}">
      <dgm:prSet custT="1"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 typeface="Wingdings" pitchFamily="2" charset="2"/>
            <a:buNone/>
            <a:tabLst/>
          </a:pPr>
          <a:r>
            <a:rPr kumimoji="0" lang="tr-TR" sz="1400" b="1" i="0" u="none" strike="noStrike" cap="none" normalizeH="0" baseline="0" dirty="0" smtClean="0">
              <a:ln/>
              <a:effectLst/>
              <a:latin typeface="+mn-lt"/>
            </a:rPr>
            <a:t>MÜŞAVİRLİK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 typeface="Wingdings" pitchFamily="2" charset="2"/>
            <a:buNone/>
            <a:tabLst/>
          </a:pPr>
          <a:endParaRPr kumimoji="0" lang="tr-TR" sz="1400" b="1" i="0" u="none" strike="noStrike" cap="none" normalizeH="0" baseline="0" dirty="0" smtClean="0">
            <a:ln/>
            <a:effectLst/>
            <a:latin typeface="+mn-lt"/>
          </a:endParaRPr>
        </a:p>
      </dgm:t>
    </dgm:pt>
    <dgm:pt modelId="{A64C52B9-EF87-48C4-995E-DB24515AC2FB}" type="parTrans" cxnId="{8F2BFE16-FC65-4515-AAB7-18435403F2B6}">
      <dgm:prSet/>
      <dgm:spPr/>
      <dgm:t>
        <a:bodyPr/>
        <a:lstStyle/>
        <a:p>
          <a:endParaRPr lang="tr-TR" dirty="0">
            <a:latin typeface="+mn-lt"/>
          </a:endParaRPr>
        </a:p>
      </dgm:t>
    </dgm:pt>
    <dgm:pt modelId="{2793EAB0-1D21-4198-AA3D-DCEF28455345}" type="sibTrans" cxnId="{8F2BFE16-FC65-4515-AAB7-18435403F2B6}">
      <dgm:prSet/>
      <dgm:spPr/>
      <dgm:t>
        <a:bodyPr/>
        <a:lstStyle/>
        <a:p>
          <a:endParaRPr lang="tr-TR" dirty="0">
            <a:latin typeface="+mn-lt"/>
          </a:endParaRPr>
        </a:p>
      </dgm:t>
    </dgm:pt>
    <dgm:pt modelId="{6CD6611A-7665-4F76-81D5-3DE367AC5D04}">
      <dgm:prSet custT="1"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 typeface="Wingdings" pitchFamily="2" charset="2"/>
            <a:buNone/>
            <a:tabLst/>
          </a:pPr>
          <a:r>
            <a:rPr kumimoji="0" lang="tr-TR" sz="1400" b="1" i="0" u="none" strike="noStrike" cap="none" normalizeH="0" baseline="0" dirty="0" smtClean="0">
              <a:ln/>
              <a:effectLst/>
              <a:latin typeface="+mn-lt"/>
            </a:rPr>
            <a:t>BİLGİ TOPLAMA 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 typeface="Wingdings" pitchFamily="2" charset="2"/>
            <a:buNone/>
            <a:tabLst/>
          </a:pPr>
          <a:r>
            <a:rPr kumimoji="0" lang="tr-TR" sz="1400" b="1" i="0" u="none" strike="noStrike" cap="none" normalizeH="0" baseline="0" dirty="0" smtClean="0">
              <a:ln/>
              <a:effectLst/>
              <a:latin typeface="+mn-lt"/>
            </a:rPr>
            <a:t>VE YAYMA</a:t>
          </a:r>
        </a:p>
      </dgm:t>
    </dgm:pt>
    <dgm:pt modelId="{BD2F7C33-4C11-44A1-8055-0D1345D2FB32}" type="parTrans" cxnId="{DB681C1A-514F-471B-B713-D9D67738A26D}">
      <dgm:prSet/>
      <dgm:spPr/>
      <dgm:t>
        <a:bodyPr/>
        <a:lstStyle/>
        <a:p>
          <a:endParaRPr lang="tr-TR" dirty="0">
            <a:latin typeface="+mn-lt"/>
          </a:endParaRPr>
        </a:p>
      </dgm:t>
    </dgm:pt>
    <dgm:pt modelId="{FA75D675-5AA7-405B-A7D8-442755078E07}" type="sibTrans" cxnId="{DB681C1A-514F-471B-B713-D9D67738A26D}">
      <dgm:prSet/>
      <dgm:spPr/>
      <dgm:t>
        <a:bodyPr/>
        <a:lstStyle/>
        <a:p>
          <a:endParaRPr lang="tr-TR" dirty="0">
            <a:latin typeface="+mn-lt"/>
          </a:endParaRPr>
        </a:p>
      </dgm:t>
    </dgm:pt>
    <dgm:pt modelId="{19D5A055-A557-43B6-BCD9-FEDD5DE93719}">
      <dgm:prSet custT="1"/>
      <dgm:spPr/>
      <dgm:t>
        <a:bodyPr/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 typeface="Wingdings" pitchFamily="2" charset="2"/>
            <a:buNone/>
            <a:tabLst/>
          </a:pPr>
          <a:r>
            <a:rPr kumimoji="0" lang="tr-TR" sz="1400" b="1" i="0" u="none" strike="noStrike" cap="none" normalizeH="0" baseline="0" dirty="0" smtClean="0">
              <a:ln/>
              <a:effectLst/>
              <a:latin typeface="+mn-lt"/>
            </a:rPr>
            <a:t>İZLEME 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20000"/>
            </a:spcBef>
            <a:spcAft>
              <a:spcPct val="0"/>
            </a:spcAft>
            <a:buClr>
              <a:schemeClr val="hlink"/>
            </a:buClr>
            <a:buSzPct val="70000"/>
            <a:buFont typeface="Wingdings" pitchFamily="2" charset="2"/>
            <a:buNone/>
            <a:tabLst/>
          </a:pPr>
          <a:r>
            <a:rPr kumimoji="0" lang="tr-TR" sz="1400" b="1" i="0" u="none" strike="noStrike" cap="none" normalizeH="0" baseline="0" dirty="0" smtClean="0">
              <a:ln/>
              <a:effectLst/>
              <a:latin typeface="+mn-lt"/>
            </a:rPr>
            <a:t>DEĞERLENDİRME</a:t>
          </a:r>
        </a:p>
      </dgm:t>
    </dgm:pt>
    <dgm:pt modelId="{C3F81A2E-FFCC-4094-ABA7-224E0B8850BF}" type="parTrans" cxnId="{583EE013-7181-43B9-B066-E447283D3584}">
      <dgm:prSet/>
      <dgm:spPr/>
      <dgm:t>
        <a:bodyPr/>
        <a:lstStyle/>
        <a:p>
          <a:endParaRPr lang="tr-TR" dirty="0">
            <a:latin typeface="+mn-lt"/>
          </a:endParaRPr>
        </a:p>
      </dgm:t>
    </dgm:pt>
    <dgm:pt modelId="{3DB0CAB8-6D3A-4878-B1EB-C108D41404DF}" type="sibTrans" cxnId="{583EE013-7181-43B9-B066-E447283D3584}">
      <dgm:prSet/>
      <dgm:spPr/>
      <dgm:t>
        <a:bodyPr/>
        <a:lstStyle/>
        <a:p>
          <a:endParaRPr lang="tr-TR" dirty="0">
            <a:latin typeface="+mn-lt"/>
          </a:endParaRPr>
        </a:p>
      </dgm:t>
    </dgm:pt>
    <dgm:pt modelId="{BC0C2E59-FA5F-42A2-BAF2-E5FD8F1E10F1}" type="pres">
      <dgm:prSet presAssocID="{B6CA2DDA-6EA3-41A8-8042-9A88C2B162F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BC4EC23-45F7-41BF-87C9-BD0BF0739570}" type="pres">
      <dgm:prSet presAssocID="{3B8974B4-83C5-4D69-843D-0C4A7E60B87A}" presName="centerShape" presStyleLbl="node0" presStyleIdx="0" presStyleCnt="1"/>
      <dgm:spPr/>
      <dgm:t>
        <a:bodyPr/>
        <a:lstStyle/>
        <a:p>
          <a:endParaRPr lang="tr-TR"/>
        </a:p>
      </dgm:t>
    </dgm:pt>
    <dgm:pt modelId="{D8AC1EBD-E8AC-4CD2-8AEB-9F34B8F69687}" type="pres">
      <dgm:prSet presAssocID="{1BCE0673-EB2C-4196-990F-7C372352D502}" presName="Name9" presStyleLbl="parChTrans1D2" presStyleIdx="0" presStyleCnt="6"/>
      <dgm:spPr/>
      <dgm:t>
        <a:bodyPr/>
        <a:lstStyle/>
        <a:p>
          <a:endParaRPr lang="tr-TR"/>
        </a:p>
      </dgm:t>
    </dgm:pt>
    <dgm:pt modelId="{E16B1230-8B21-4DF4-AFDD-C39BED7083F4}" type="pres">
      <dgm:prSet presAssocID="{1BCE0673-EB2C-4196-990F-7C372352D502}" presName="connTx" presStyleLbl="parChTrans1D2" presStyleIdx="0" presStyleCnt="6"/>
      <dgm:spPr/>
      <dgm:t>
        <a:bodyPr/>
        <a:lstStyle/>
        <a:p>
          <a:endParaRPr lang="tr-TR"/>
        </a:p>
      </dgm:t>
    </dgm:pt>
    <dgm:pt modelId="{48106C9A-D6E3-4FEC-AA26-297C59207095}" type="pres">
      <dgm:prSet presAssocID="{8D0491D1-E5D5-4811-994E-035D8E7BF6F2}" presName="node" presStyleLbl="node1" presStyleIdx="0" presStyleCnt="6" custScaleX="12027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545BDC-675B-4E01-8266-0A75F2B76507}" type="pres">
      <dgm:prSet presAssocID="{BF16A21A-AFB0-4AA7-B5F6-39E3786DB7AE}" presName="Name9" presStyleLbl="parChTrans1D2" presStyleIdx="1" presStyleCnt="6"/>
      <dgm:spPr/>
      <dgm:t>
        <a:bodyPr/>
        <a:lstStyle/>
        <a:p>
          <a:endParaRPr lang="tr-TR"/>
        </a:p>
      </dgm:t>
    </dgm:pt>
    <dgm:pt modelId="{2ABF4059-266B-4AC9-8DED-A3F0E0AEF0A8}" type="pres">
      <dgm:prSet presAssocID="{BF16A21A-AFB0-4AA7-B5F6-39E3786DB7AE}" presName="connTx" presStyleLbl="parChTrans1D2" presStyleIdx="1" presStyleCnt="6"/>
      <dgm:spPr/>
      <dgm:t>
        <a:bodyPr/>
        <a:lstStyle/>
        <a:p>
          <a:endParaRPr lang="tr-TR"/>
        </a:p>
      </dgm:t>
    </dgm:pt>
    <dgm:pt modelId="{EA0D160A-B295-475E-BAEB-753855E0CAF0}" type="pres">
      <dgm:prSet presAssocID="{15519D7F-7D5F-4354-AAC7-99C615D8303A}" presName="node" presStyleLbl="node1" presStyleIdx="1" presStyleCnt="6" custScaleX="1315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913195F-6194-41D9-B79E-8B7AEEC28668}" type="pres">
      <dgm:prSet presAssocID="{DEECDA34-D452-4B3A-BFA5-A8860E3D1351}" presName="Name9" presStyleLbl="parChTrans1D2" presStyleIdx="2" presStyleCnt="6"/>
      <dgm:spPr/>
      <dgm:t>
        <a:bodyPr/>
        <a:lstStyle/>
        <a:p>
          <a:endParaRPr lang="tr-TR"/>
        </a:p>
      </dgm:t>
    </dgm:pt>
    <dgm:pt modelId="{57E1F3C0-47AC-41F6-8C0D-F78D8808AD65}" type="pres">
      <dgm:prSet presAssocID="{DEECDA34-D452-4B3A-BFA5-A8860E3D1351}" presName="connTx" presStyleLbl="parChTrans1D2" presStyleIdx="2" presStyleCnt="6"/>
      <dgm:spPr/>
      <dgm:t>
        <a:bodyPr/>
        <a:lstStyle/>
        <a:p>
          <a:endParaRPr lang="tr-TR"/>
        </a:p>
      </dgm:t>
    </dgm:pt>
    <dgm:pt modelId="{49040515-C015-4CB8-B87A-0C5CC172811E}" type="pres">
      <dgm:prSet presAssocID="{11A2D186-B36B-412C-8846-366DAE56D902}" presName="node" presStyleLbl="node1" presStyleIdx="2" presStyleCnt="6" custScaleX="1239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D24B48-94F5-4C79-A74C-D7F75546B3D4}" type="pres">
      <dgm:prSet presAssocID="{A64C52B9-EF87-48C4-995E-DB24515AC2FB}" presName="Name9" presStyleLbl="parChTrans1D2" presStyleIdx="3" presStyleCnt="6"/>
      <dgm:spPr/>
      <dgm:t>
        <a:bodyPr/>
        <a:lstStyle/>
        <a:p>
          <a:endParaRPr lang="tr-TR"/>
        </a:p>
      </dgm:t>
    </dgm:pt>
    <dgm:pt modelId="{F958BA35-B94B-41ED-8BDE-774846171E1F}" type="pres">
      <dgm:prSet presAssocID="{A64C52B9-EF87-48C4-995E-DB24515AC2FB}" presName="connTx" presStyleLbl="parChTrans1D2" presStyleIdx="3" presStyleCnt="6"/>
      <dgm:spPr/>
      <dgm:t>
        <a:bodyPr/>
        <a:lstStyle/>
        <a:p>
          <a:endParaRPr lang="tr-TR"/>
        </a:p>
      </dgm:t>
    </dgm:pt>
    <dgm:pt modelId="{A1253742-3C60-4A77-936B-32E774616C8E}" type="pres">
      <dgm:prSet presAssocID="{0B083AC5-DDAF-4C09-B73D-96AA2F71B3F4}" presName="node" presStyleLbl="node1" presStyleIdx="3" presStyleCnt="6" custScaleX="12360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DE9942-B391-40E0-BDF8-1D44F14F24E1}" type="pres">
      <dgm:prSet presAssocID="{BD2F7C33-4C11-44A1-8055-0D1345D2FB32}" presName="Name9" presStyleLbl="parChTrans1D2" presStyleIdx="4" presStyleCnt="6"/>
      <dgm:spPr/>
      <dgm:t>
        <a:bodyPr/>
        <a:lstStyle/>
        <a:p>
          <a:endParaRPr lang="tr-TR"/>
        </a:p>
      </dgm:t>
    </dgm:pt>
    <dgm:pt modelId="{5ED61403-4F47-4DF0-B772-8EF61AE6EC64}" type="pres">
      <dgm:prSet presAssocID="{BD2F7C33-4C11-44A1-8055-0D1345D2FB32}" presName="connTx" presStyleLbl="parChTrans1D2" presStyleIdx="4" presStyleCnt="6"/>
      <dgm:spPr/>
      <dgm:t>
        <a:bodyPr/>
        <a:lstStyle/>
        <a:p>
          <a:endParaRPr lang="tr-TR"/>
        </a:p>
      </dgm:t>
    </dgm:pt>
    <dgm:pt modelId="{5BB5935A-380E-4C94-B0E6-AC09332F8F4E}" type="pres">
      <dgm:prSet presAssocID="{6CD6611A-7665-4F76-81D5-3DE367AC5D04}" presName="node" presStyleLbl="node1" presStyleIdx="4" presStyleCnt="6" custScaleX="13040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E6F709B-E3C1-402F-B0A9-02E1FB95593E}" type="pres">
      <dgm:prSet presAssocID="{C3F81A2E-FFCC-4094-ABA7-224E0B8850BF}" presName="Name9" presStyleLbl="parChTrans1D2" presStyleIdx="5" presStyleCnt="6"/>
      <dgm:spPr/>
      <dgm:t>
        <a:bodyPr/>
        <a:lstStyle/>
        <a:p>
          <a:endParaRPr lang="tr-TR"/>
        </a:p>
      </dgm:t>
    </dgm:pt>
    <dgm:pt modelId="{DDE66173-9BEF-4BEC-8B99-9C97D4F06206}" type="pres">
      <dgm:prSet presAssocID="{C3F81A2E-FFCC-4094-ABA7-224E0B8850BF}" presName="connTx" presStyleLbl="parChTrans1D2" presStyleIdx="5" presStyleCnt="6"/>
      <dgm:spPr/>
      <dgm:t>
        <a:bodyPr/>
        <a:lstStyle/>
        <a:p>
          <a:endParaRPr lang="tr-TR"/>
        </a:p>
      </dgm:t>
    </dgm:pt>
    <dgm:pt modelId="{F257EADC-8564-49F2-AA89-DCBEA41E0035}" type="pres">
      <dgm:prSet presAssocID="{19D5A055-A557-43B6-BCD9-FEDD5DE93719}" presName="node" presStyleLbl="node1" presStyleIdx="5" presStyleCnt="6" custScaleX="126303" custScaleY="9765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B90F94F-BB88-479D-83C3-2DECE29C6961}" type="presOf" srcId="{6CD6611A-7665-4F76-81D5-3DE367AC5D04}" destId="{5BB5935A-380E-4C94-B0E6-AC09332F8F4E}" srcOrd="0" destOrd="0" presId="urn:microsoft.com/office/officeart/2005/8/layout/radial1"/>
    <dgm:cxn modelId="{97828AC9-6B4B-4413-89CB-39E69E131F8D}" type="presOf" srcId="{1BCE0673-EB2C-4196-990F-7C372352D502}" destId="{D8AC1EBD-E8AC-4CD2-8AEB-9F34B8F69687}" srcOrd="0" destOrd="0" presId="urn:microsoft.com/office/officeart/2005/8/layout/radial1"/>
    <dgm:cxn modelId="{39161664-0622-4B42-BD9F-57CF06374972}" type="presOf" srcId="{A64C52B9-EF87-48C4-995E-DB24515AC2FB}" destId="{44D24B48-94F5-4C79-A74C-D7F75546B3D4}" srcOrd="0" destOrd="0" presId="urn:microsoft.com/office/officeart/2005/8/layout/radial1"/>
    <dgm:cxn modelId="{09A8C27D-82A6-4AAC-AE48-7B2430996654}" srcId="{3B8974B4-83C5-4D69-843D-0C4A7E60B87A}" destId="{15519D7F-7D5F-4354-AAC7-99C615D8303A}" srcOrd="1" destOrd="0" parTransId="{BF16A21A-AFB0-4AA7-B5F6-39E3786DB7AE}" sibTransId="{BE2F22F8-0A83-4AFF-B68A-36C6FAE12008}"/>
    <dgm:cxn modelId="{6CE5DBC8-1AC8-4FE2-B774-34BF4312BC13}" type="presOf" srcId="{BD2F7C33-4C11-44A1-8055-0D1345D2FB32}" destId="{5ED61403-4F47-4DF0-B772-8EF61AE6EC64}" srcOrd="1" destOrd="0" presId="urn:microsoft.com/office/officeart/2005/8/layout/radial1"/>
    <dgm:cxn modelId="{3300712D-0734-458E-9DD1-B26D4762298E}" type="presOf" srcId="{A64C52B9-EF87-48C4-995E-DB24515AC2FB}" destId="{F958BA35-B94B-41ED-8BDE-774846171E1F}" srcOrd="1" destOrd="0" presId="urn:microsoft.com/office/officeart/2005/8/layout/radial1"/>
    <dgm:cxn modelId="{55026C68-C0B2-4EAC-A14C-D2444C31659C}" type="presOf" srcId="{15519D7F-7D5F-4354-AAC7-99C615D8303A}" destId="{EA0D160A-B295-475E-BAEB-753855E0CAF0}" srcOrd="0" destOrd="0" presId="urn:microsoft.com/office/officeart/2005/8/layout/radial1"/>
    <dgm:cxn modelId="{CA50EC0A-27E5-4AE4-9A58-FDB884F8330D}" type="presOf" srcId="{B6CA2DDA-6EA3-41A8-8042-9A88C2B162F4}" destId="{BC0C2E59-FA5F-42A2-BAF2-E5FD8F1E10F1}" srcOrd="0" destOrd="0" presId="urn:microsoft.com/office/officeart/2005/8/layout/radial1"/>
    <dgm:cxn modelId="{C3D5D7E0-50D8-4D4F-A9F4-EE74C7B5823E}" type="presOf" srcId="{DEECDA34-D452-4B3A-BFA5-A8860E3D1351}" destId="{C913195F-6194-41D9-B79E-8B7AEEC28668}" srcOrd="0" destOrd="0" presId="urn:microsoft.com/office/officeart/2005/8/layout/radial1"/>
    <dgm:cxn modelId="{1F4F26D3-60AB-47FF-8AF7-19425452546C}" type="presOf" srcId="{3B8974B4-83C5-4D69-843D-0C4A7E60B87A}" destId="{2BC4EC23-45F7-41BF-87C9-BD0BF0739570}" srcOrd="0" destOrd="0" presId="urn:microsoft.com/office/officeart/2005/8/layout/radial1"/>
    <dgm:cxn modelId="{53F6EB68-343A-45BA-A209-20D567709540}" type="presOf" srcId="{1BCE0673-EB2C-4196-990F-7C372352D502}" destId="{E16B1230-8B21-4DF4-AFDD-C39BED7083F4}" srcOrd="1" destOrd="0" presId="urn:microsoft.com/office/officeart/2005/8/layout/radial1"/>
    <dgm:cxn modelId="{9305D1D4-F266-4962-A65A-5C8BF9D81158}" type="presOf" srcId="{8D0491D1-E5D5-4811-994E-035D8E7BF6F2}" destId="{48106C9A-D6E3-4FEC-AA26-297C59207095}" srcOrd="0" destOrd="0" presId="urn:microsoft.com/office/officeart/2005/8/layout/radial1"/>
    <dgm:cxn modelId="{4601D3DC-3E24-49BC-9569-C2F3CC1A0CE7}" type="presOf" srcId="{BF16A21A-AFB0-4AA7-B5F6-39E3786DB7AE}" destId="{2ABF4059-266B-4AC9-8DED-A3F0E0AEF0A8}" srcOrd="1" destOrd="0" presId="urn:microsoft.com/office/officeart/2005/8/layout/radial1"/>
    <dgm:cxn modelId="{4EB9A5F5-26EE-4D66-9D20-336D867F1538}" srcId="{3B8974B4-83C5-4D69-843D-0C4A7E60B87A}" destId="{8D0491D1-E5D5-4811-994E-035D8E7BF6F2}" srcOrd="0" destOrd="0" parTransId="{1BCE0673-EB2C-4196-990F-7C372352D502}" sibTransId="{524EB261-BA35-417E-B57B-D9D703E30AEB}"/>
    <dgm:cxn modelId="{E114BBF5-6317-417B-9B6D-EFA6F5664376}" type="presOf" srcId="{19D5A055-A557-43B6-BCD9-FEDD5DE93719}" destId="{F257EADC-8564-49F2-AA89-DCBEA41E0035}" srcOrd="0" destOrd="0" presId="urn:microsoft.com/office/officeart/2005/8/layout/radial1"/>
    <dgm:cxn modelId="{F578C923-8226-4F35-9BCD-17BB4EF2D58E}" srcId="{B6CA2DDA-6EA3-41A8-8042-9A88C2B162F4}" destId="{3B8974B4-83C5-4D69-843D-0C4A7E60B87A}" srcOrd="0" destOrd="0" parTransId="{E9379D7B-85DA-4183-BE00-58F92C5AB623}" sibTransId="{B6B91C74-07FF-4069-BE2C-6AD940A172FA}"/>
    <dgm:cxn modelId="{6595B072-62A2-48C3-96FF-C74B2B62E922}" type="presOf" srcId="{BF16A21A-AFB0-4AA7-B5F6-39E3786DB7AE}" destId="{82545BDC-675B-4E01-8266-0A75F2B76507}" srcOrd="0" destOrd="0" presId="urn:microsoft.com/office/officeart/2005/8/layout/radial1"/>
    <dgm:cxn modelId="{99752E44-6455-47DE-B551-89AFDE8E0097}" type="presOf" srcId="{BD2F7C33-4C11-44A1-8055-0D1345D2FB32}" destId="{ECDE9942-B391-40E0-BDF8-1D44F14F24E1}" srcOrd="0" destOrd="0" presId="urn:microsoft.com/office/officeart/2005/8/layout/radial1"/>
    <dgm:cxn modelId="{70F509F9-056F-4F42-B229-94A5622B07C9}" type="presOf" srcId="{C3F81A2E-FFCC-4094-ABA7-224E0B8850BF}" destId="{8E6F709B-E3C1-402F-B0A9-02E1FB95593E}" srcOrd="0" destOrd="0" presId="urn:microsoft.com/office/officeart/2005/8/layout/radial1"/>
    <dgm:cxn modelId="{3D114784-15DA-4C09-9679-3E586B3E8E6E}" type="presOf" srcId="{C3F81A2E-FFCC-4094-ABA7-224E0B8850BF}" destId="{DDE66173-9BEF-4BEC-8B99-9C97D4F06206}" srcOrd="1" destOrd="0" presId="urn:microsoft.com/office/officeart/2005/8/layout/radial1"/>
    <dgm:cxn modelId="{DE52D2AE-79CD-4429-9170-F75AF7CF37D6}" type="presOf" srcId="{0B083AC5-DDAF-4C09-B73D-96AA2F71B3F4}" destId="{A1253742-3C60-4A77-936B-32E774616C8E}" srcOrd="0" destOrd="0" presId="urn:microsoft.com/office/officeart/2005/8/layout/radial1"/>
    <dgm:cxn modelId="{22A2FE83-3058-4943-8120-6695FE667442}" type="presOf" srcId="{DEECDA34-D452-4B3A-BFA5-A8860E3D1351}" destId="{57E1F3C0-47AC-41F6-8C0D-F78D8808AD65}" srcOrd="1" destOrd="0" presId="urn:microsoft.com/office/officeart/2005/8/layout/radial1"/>
    <dgm:cxn modelId="{583EE013-7181-43B9-B066-E447283D3584}" srcId="{3B8974B4-83C5-4D69-843D-0C4A7E60B87A}" destId="{19D5A055-A557-43B6-BCD9-FEDD5DE93719}" srcOrd="5" destOrd="0" parTransId="{C3F81A2E-FFCC-4094-ABA7-224E0B8850BF}" sibTransId="{3DB0CAB8-6D3A-4878-B1EB-C108D41404DF}"/>
    <dgm:cxn modelId="{8F2BFE16-FC65-4515-AAB7-18435403F2B6}" srcId="{3B8974B4-83C5-4D69-843D-0C4A7E60B87A}" destId="{0B083AC5-DDAF-4C09-B73D-96AA2F71B3F4}" srcOrd="3" destOrd="0" parTransId="{A64C52B9-EF87-48C4-995E-DB24515AC2FB}" sibTransId="{2793EAB0-1D21-4198-AA3D-DCEF28455345}"/>
    <dgm:cxn modelId="{1D26DB68-FA3D-49CE-9863-47A11287909F}" srcId="{3B8974B4-83C5-4D69-843D-0C4A7E60B87A}" destId="{11A2D186-B36B-412C-8846-366DAE56D902}" srcOrd="2" destOrd="0" parTransId="{DEECDA34-D452-4B3A-BFA5-A8860E3D1351}" sibTransId="{8FBECAA4-E402-4E03-B77C-C036DEF2ECD9}"/>
    <dgm:cxn modelId="{01F54098-2E40-481A-8C56-5D02DAB877D5}" type="presOf" srcId="{11A2D186-B36B-412C-8846-366DAE56D902}" destId="{49040515-C015-4CB8-B87A-0C5CC172811E}" srcOrd="0" destOrd="0" presId="urn:microsoft.com/office/officeart/2005/8/layout/radial1"/>
    <dgm:cxn modelId="{DB681C1A-514F-471B-B713-D9D67738A26D}" srcId="{3B8974B4-83C5-4D69-843D-0C4A7E60B87A}" destId="{6CD6611A-7665-4F76-81D5-3DE367AC5D04}" srcOrd="4" destOrd="0" parTransId="{BD2F7C33-4C11-44A1-8055-0D1345D2FB32}" sibTransId="{FA75D675-5AA7-405B-A7D8-442755078E07}"/>
    <dgm:cxn modelId="{E5F98E9A-E6AE-44CF-A3E9-CFF43E6DD631}" type="presParOf" srcId="{BC0C2E59-FA5F-42A2-BAF2-E5FD8F1E10F1}" destId="{2BC4EC23-45F7-41BF-87C9-BD0BF0739570}" srcOrd="0" destOrd="0" presId="urn:microsoft.com/office/officeart/2005/8/layout/radial1"/>
    <dgm:cxn modelId="{04D8CA91-00F6-46C1-B0D9-625794E33AAF}" type="presParOf" srcId="{BC0C2E59-FA5F-42A2-BAF2-E5FD8F1E10F1}" destId="{D8AC1EBD-E8AC-4CD2-8AEB-9F34B8F69687}" srcOrd="1" destOrd="0" presId="urn:microsoft.com/office/officeart/2005/8/layout/radial1"/>
    <dgm:cxn modelId="{24A084BD-99EB-4781-80A4-EEF82B80BF03}" type="presParOf" srcId="{D8AC1EBD-E8AC-4CD2-8AEB-9F34B8F69687}" destId="{E16B1230-8B21-4DF4-AFDD-C39BED7083F4}" srcOrd="0" destOrd="0" presId="urn:microsoft.com/office/officeart/2005/8/layout/radial1"/>
    <dgm:cxn modelId="{7674E8B7-04AC-4744-B29A-7FAD9CCECA01}" type="presParOf" srcId="{BC0C2E59-FA5F-42A2-BAF2-E5FD8F1E10F1}" destId="{48106C9A-D6E3-4FEC-AA26-297C59207095}" srcOrd="2" destOrd="0" presId="urn:microsoft.com/office/officeart/2005/8/layout/radial1"/>
    <dgm:cxn modelId="{C63CBEAD-CE65-46AD-B6B0-22DEF4E4ABDC}" type="presParOf" srcId="{BC0C2E59-FA5F-42A2-BAF2-E5FD8F1E10F1}" destId="{82545BDC-675B-4E01-8266-0A75F2B76507}" srcOrd="3" destOrd="0" presId="urn:microsoft.com/office/officeart/2005/8/layout/radial1"/>
    <dgm:cxn modelId="{B487BB52-7E36-422F-9441-252A1E179410}" type="presParOf" srcId="{82545BDC-675B-4E01-8266-0A75F2B76507}" destId="{2ABF4059-266B-4AC9-8DED-A3F0E0AEF0A8}" srcOrd="0" destOrd="0" presId="urn:microsoft.com/office/officeart/2005/8/layout/radial1"/>
    <dgm:cxn modelId="{F17367CD-D7A9-4759-9149-CD1784E15B7A}" type="presParOf" srcId="{BC0C2E59-FA5F-42A2-BAF2-E5FD8F1E10F1}" destId="{EA0D160A-B295-475E-BAEB-753855E0CAF0}" srcOrd="4" destOrd="0" presId="urn:microsoft.com/office/officeart/2005/8/layout/radial1"/>
    <dgm:cxn modelId="{CB43B14C-194E-42C5-8F27-B7AF0FEDF9BF}" type="presParOf" srcId="{BC0C2E59-FA5F-42A2-BAF2-E5FD8F1E10F1}" destId="{C913195F-6194-41D9-B79E-8B7AEEC28668}" srcOrd="5" destOrd="0" presId="urn:microsoft.com/office/officeart/2005/8/layout/radial1"/>
    <dgm:cxn modelId="{2003343E-3771-4962-AF0C-90958D50C13B}" type="presParOf" srcId="{C913195F-6194-41D9-B79E-8B7AEEC28668}" destId="{57E1F3C0-47AC-41F6-8C0D-F78D8808AD65}" srcOrd="0" destOrd="0" presId="urn:microsoft.com/office/officeart/2005/8/layout/radial1"/>
    <dgm:cxn modelId="{D239C1D5-D296-484F-AFC6-89BC0B9D9DD3}" type="presParOf" srcId="{BC0C2E59-FA5F-42A2-BAF2-E5FD8F1E10F1}" destId="{49040515-C015-4CB8-B87A-0C5CC172811E}" srcOrd="6" destOrd="0" presId="urn:microsoft.com/office/officeart/2005/8/layout/radial1"/>
    <dgm:cxn modelId="{BEB5E289-10B6-4F84-A804-284CEFA7EF64}" type="presParOf" srcId="{BC0C2E59-FA5F-42A2-BAF2-E5FD8F1E10F1}" destId="{44D24B48-94F5-4C79-A74C-D7F75546B3D4}" srcOrd="7" destOrd="0" presId="urn:microsoft.com/office/officeart/2005/8/layout/radial1"/>
    <dgm:cxn modelId="{84AF25DE-D2CD-49C1-8E5C-AA8ADA2B08BC}" type="presParOf" srcId="{44D24B48-94F5-4C79-A74C-D7F75546B3D4}" destId="{F958BA35-B94B-41ED-8BDE-774846171E1F}" srcOrd="0" destOrd="0" presId="urn:microsoft.com/office/officeart/2005/8/layout/radial1"/>
    <dgm:cxn modelId="{F5750EB3-866A-4290-8E43-DB28AB2053E3}" type="presParOf" srcId="{BC0C2E59-FA5F-42A2-BAF2-E5FD8F1E10F1}" destId="{A1253742-3C60-4A77-936B-32E774616C8E}" srcOrd="8" destOrd="0" presId="urn:microsoft.com/office/officeart/2005/8/layout/radial1"/>
    <dgm:cxn modelId="{22C38E86-430A-42DF-9B23-5BBA99629283}" type="presParOf" srcId="{BC0C2E59-FA5F-42A2-BAF2-E5FD8F1E10F1}" destId="{ECDE9942-B391-40E0-BDF8-1D44F14F24E1}" srcOrd="9" destOrd="0" presId="urn:microsoft.com/office/officeart/2005/8/layout/radial1"/>
    <dgm:cxn modelId="{216C8313-8328-4DDA-B4C9-F1292DD6E8C2}" type="presParOf" srcId="{ECDE9942-B391-40E0-BDF8-1D44F14F24E1}" destId="{5ED61403-4F47-4DF0-B772-8EF61AE6EC64}" srcOrd="0" destOrd="0" presId="urn:microsoft.com/office/officeart/2005/8/layout/radial1"/>
    <dgm:cxn modelId="{4BB15CF4-6E5C-4AD1-9D5A-71651A64E1CA}" type="presParOf" srcId="{BC0C2E59-FA5F-42A2-BAF2-E5FD8F1E10F1}" destId="{5BB5935A-380E-4C94-B0E6-AC09332F8F4E}" srcOrd="10" destOrd="0" presId="urn:microsoft.com/office/officeart/2005/8/layout/radial1"/>
    <dgm:cxn modelId="{452EFB92-A944-4140-8E59-4B43734105AA}" type="presParOf" srcId="{BC0C2E59-FA5F-42A2-BAF2-E5FD8F1E10F1}" destId="{8E6F709B-E3C1-402F-B0A9-02E1FB95593E}" srcOrd="11" destOrd="0" presId="urn:microsoft.com/office/officeart/2005/8/layout/radial1"/>
    <dgm:cxn modelId="{EF9E0D0A-A01B-417E-AD17-12DB695B6717}" type="presParOf" srcId="{8E6F709B-E3C1-402F-B0A9-02E1FB95593E}" destId="{DDE66173-9BEF-4BEC-8B99-9C97D4F06206}" srcOrd="0" destOrd="0" presId="urn:microsoft.com/office/officeart/2005/8/layout/radial1"/>
    <dgm:cxn modelId="{D1FBBEAE-5C81-4229-B876-0D8463846E5D}" type="presParOf" srcId="{BC0C2E59-FA5F-42A2-BAF2-E5FD8F1E10F1}" destId="{F257EADC-8564-49F2-AA89-DCBEA41E0035}" srcOrd="12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4EC23-45F7-41BF-87C9-BD0BF0739570}">
      <dsp:nvSpPr>
        <dsp:cNvPr id="0" name=""/>
        <dsp:cNvSpPr/>
      </dsp:nvSpPr>
      <dsp:spPr>
        <a:xfrm>
          <a:off x="3818082" y="1972840"/>
          <a:ext cx="1499542" cy="14995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hlink"/>
            </a:buClr>
            <a:buSzPct val="70000"/>
            <a:buFont typeface="Wingdings" pitchFamily="2" charset="2"/>
            <a:buNone/>
            <a:tabLst/>
          </a:pPr>
          <a:r>
            <a:rPr kumimoji="0" lang="tr-TR" sz="1700" b="1" i="0" u="none" strike="noStrike" kern="1200" cap="none" normalizeH="0" baseline="0" dirty="0" smtClean="0">
              <a:ln/>
              <a:effectLst/>
              <a:latin typeface="+mn-lt"/>
            </a:rPr>
            <a:t>PSİKOLOJİK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hlink"/>
            </a:buClr>
            <a:buSzPct val="70000"/>
            <a:buFont typeface="Wingdings" pitchFamily="2" charset="2"/>
            <a:buNone/>
            <a:tabLst/>
          </a:pPr>
          <a:r>
            <a:rPr kumimoji="0" lang="tr-TR" sz="1700" b="1" i="0" u="none" strike="noStrike" kern="1200" cap="none" normalizeH="0" baseline="0" dirty="0" smtClean="0">
              <a:ln/>
              <a:effectLst/>
              <a:latin typeface="+mn-lt"/>
            </a:rPr>
            <a:t> DANIŞMA</a:t>
          </a:r>
        </a:p>
      </dsp:txBody>
      <dsp:txXfrm>
        <a:off x="4037685" y="2192443"/>
        <a:ext cx="1060336" cy="1060336"/>
      </dsp:txXfrm>
    </dsp:sp>
    <dsp:sp modelId="{D8AC1EBD-E8AC-4CD2-8AEB-9F34B8F69687}">
      <dsp:nvSpPr>
        <dsp:cNvPr id="0" name=""/>
        <dsp:cNvSpPr/>
      </dsp:nvSpPr>
      <dsp:spPr>
        <a:xfrm rot="16200000">
          <a:off x="4341771" y="1731999"/>
          <a:ext cx="452165" cy="29518"/>
        </a:xfrm>
        <a:custGeom>
          <a:avLst/>
          <a:gdLst/>
          <a:ahLst/>
          <a:cxnLst/>
          <a:rect l="0" t="0" r="0" b="0"/>
          <a:pathLst>
            <a:path>
              <a:moveTo>
                <a:pt x="0" y="14759"/>
              </a:moveTo>
              <a:lnTo>
                <a:pt x="452165" y="1475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 dirty="0">
            <a:latin typeface="+mn-lt"/>
          </a:endParaRPr>
        </a:p>
      </dsp:txBody>
      <dsp:txXfrm>
        <a:off x="4556549" y="1735454"/>
        <a:ext cx="22608" cy="22608"/>
      </dsp:txXfrm>
    </dsp:sp>
    <dsp:sp modelId="{48106C9A-D6E3-4FEC-AA26-297C59207095}">
      <dsp:nvSpPr>
        <dsp:cNvPr id="0" name=""/>
        <dsp:cNvSpPr/>
      </dsp:nvSpPr>
      <dsp:spPr>
        <a:xfrm>
          <a:off x="3666066" y="21133"/>
          <a:ext cx="1803574" cy="149954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342900" marR="0" lvl="0" indent="-34290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hlink"/>
            </a:buClr>
            <a:buSzPct val="70000"/>
            <a:buFont typeface="Wingdings" pitchFamily="2" charset="2"/>
            <a:buNone/>
            <a:tabLst/>
          </a:pPr>
          <a:r>
            <a:rPr kumimoji="0" lang="tr-TR" sz="1400" b="1" i="0" u="none" strike="noStrike" kern="1200" cap="none" normalizeH="0" baseline="0" dirty="0" smtClean="0">
              <a:ln/>
              <a:effectLst/>
              <a:latin typeface="+mn-lt"/>
            </a:rPr>
            <a:t>YÖNELTME VE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hlink"/>
            </a:buClr>
            <a:buSzPct val="70000"/>
            <a:buFont typeface="Wingdings" pitchFamily="2" charset="2"/>
            <a:buNone/>
            <a:tabLst/>
          </a:pPr>
          <a:r>
            <a:rPr kumimoji="0" lang="tr-TR" sz="1400" b="1" i="0" u="none" strike="noStrike" kern="1200" cap="none" normalizeH="0" baseline="0" dirty="0" smtClean="0">
              <a:ln/>
              <a:effectLst/>
              <a:latin typeface="+mn-lt"/>
            </a:rPr>
            <a:t>YERLEŞTİRME</a:t>
          </a:r>
        </a:p>
      </dsp:txBody>
      <dsp:txXfrm>
        <a:off x="3930193" y="240736"/>
        <a:ext cx="1275320" cy="1060336"/>
      </dsp:txXfrm>
    </dsp:sp>
    <dsp:sp modelId="{82545BDC-675B-4E01-8266-0A75F2B76507}">
      <dsp:nvSpPr>
        <dsp:cNvPr id="0" name=""/>
        <dsp:cNvSpPr/>
      </dsp:nvSpPr>
      <dsp:spPr>
        <a:xfrm rot="19800000">
          <a:off x="5197405" y="2259187"/>
          <a:ext cx="295116" cy="29518"/>
        </a:xfrm>
        <a:custGeom>
          <a:avLst/>
          <a:gdLst/>
          <a:ahLst/>
          <a:cxnLst/>
          <a:rect l="0" t="0" r="0" b="0"/>
          <a:pathLst>
            <a:path>
              <a:moveTo>
                <a:pt x="0" y="14759"/>
              </a:moveTo>
              <a:lnTo>
                <a:pt x="295116" y="1475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 dirty="0">
            <a:latin typeface="+mn-lt"/>
          </a:endParaRPr>
        </a:p>
      </dsp:txBody>
      <dsp:txXfrm>
        <a:off x="5337585" y="2266569"/>
        <a:ext cx="14755" cy="14755"/>
      </dsp:txXfrm>
    </dsp:sp>
    <dsp:sp modelId="{EA0D160A-B295-475E-BAEB-753855E0CAF0}">
      <dsp:nvSpPr>
        <dsp:cNvPr id="0" name=""/>
        <dsp:cNvSpPr/>
      </dsp:nvSpPr>
      <dsp:spPr>
        <a:xfrm>
          <a:off x="5272020" y="996987"/>
          <a:ext cx="1972122" cy="149954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hlink"/>
            </a:buClr>
            <a:buSzPct val="70000"/>
            <a:buFont typeface="Wingdings" pitchFamily="2" charset="2"/>
            <a:buNone/>
            <a:tabLst/>
          </a:pPr>
          <a:r>
            <a:rPr kumimoji="0" lang="tr-TR" sz="1400" b="1" i="0" u="none" strike="noStrike" kern="1200" cap="none" normalizeH="0" baseline="0" dirty="0" smtClean="0">
              <a:ln/>
              <a:effectLst/>
              <a:latin typeface="+mn-lt"/>
            </a:rPr>
            <a:t>ORYANTASYON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hlink"/>
            </a:buClr>
            <a:buSzPct val="70000"/>
            <a:buFont typeface="Wingdings" pitchFamily="2" charset="2"/>
            <a:buNone/>
            <a:tabLst/>
          </a:pPr>
          <a:endParaRPr kumimoji="0" lang="tr-TR" sz="1200" b="1" i="0" u="none" strike="noStrike" kern="1200" cap="none" normalizeH="0" baseline="0" dirty="0" smtClean="0">
            <a:ln/>
            <a:effectLst/>
            <a:latin typeface="+mn-lt"/>
          </a:endParaRPr>
        </a:p>
      </dsp:txBody>
      <dsp:txXfrm>
        <a:off x="5560831" y="1216590"/>
        <a:ext cx="1394500" cy="1060336"/>
      </dsp:txXfrm>
    </dsp:sp>
    <dsp:sp modelId="{C913195F-6194-41D9-B79E-8B7AEEC28668}">
      <dsp:nvSpPr>
        <dsp:cNvPr id="0" name=""/>
        <dsp:cNvSpPr/>
      </dsp:nvSpPr>
      <dsp:spPr>
        <a:xfrm rot="1800000">
          <a:off x="5195106" y="3165097"/>
          <a:ext cx="329435" cy="29518"/>
        </a:xfrm>
        <a:custGeom>
          <a:avLst/>
          <a:gdLst/>
          <a:ahLst/>
          <a:cxnLst/>
          <a:rect l="0" t="0" r="0" b="0"/>
          <a:pathLst>
            <a:path>
              <a:moveTo>
                <a:pt x="0" y="14759"/>
              </a:moveTo>
              <a:lnTo>
                <a:pt x="329435" y="1475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 dirty="0">
            <a:latin typeface="+mn-lt"/>
          </a:endParaRPr>
        </a:p>
      </dsp:txBody>
      <dsp:txXfrm>
        <a:off x="5351588" y="3171620"/>
        <a:ext cx="16471" cy="16471"/>
      </dsp:txXfrm>
    </dsp:sp>
    <dsp:sp modelId="{49040515-C015-4CB8-B87A-0C5CC172811E}">
      <dsp:nvSpPr>
        <dsp:cNvPr id="0" name=""/>
        <dsp:cNvSpPr/>
      </dsp:nvSpPr>
      <dsp:spPr>
        <a:xfrm>
          <a:off x="5329018" y="2948694"/>
          <a:ext cx="1858127" cy="149954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hlink"/>
            </a:buClr>
            <a:buSzPct val="70000"/>
            <a:buFont typeface="Wingdings" pitchFamily="2" charset="2"/>
            <a:buNone/>
            <a:tabLst/>
          </a:pPr>
          <a:r>
            <a:rPr kumimoji="0" lang="tr-TR" sz="1400" b="1" i="0" u="none" strike="noStrike" kern="1200" cap="none" normalizeH="0" baseline="0" dirty="0" smtClean="0">
              <a:ln/>
              <a:effectLst/>
              <a:latin typeface="+mn-lt"/>
            </a:rPr>
            <a:t>BİREYİ 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hlink"/>
            </a:buClr>
            <a:buSzPct val="70000"/>
            <a:buFont typeface="Wingdings" pitchFamily="2" charset="2"/>
            <a:buNone/>
            <a:tabLst/>
          </a:pPr>
          <a:r>
            <a:rPr kumimoji="0" lang="tr-TR" sz="1400" b="1" i="0" u="none" strike="noStrike" kern="1200" cap="none" normalizeH="0" baseline="0" dirty="0" smtClean="0">
              <a:ln/>
              <a:effectLst/>
              <a:latin typeface="+mn-lt"/>
            </a:rPr>
            <a:t>TANIMA</a:t>
          </a:r>
        </a:p>
      </dsp:txBody>
      <dsp:txXfrm>
        <a:off x="5601134" y="3168297"/>
        <a:ext cx="1313895" cy="1060336"/>
      </dsp:txXfrm>
    </dsp:sp>
    <dsp:sp modelId="{44D24B48-94F5-4C79-A74C-D7F75546B3D4}">
      <dsp:nvSpPr>
        <dsp:cNvPr id="0" name=""/>
        <dsp:cNvSpPr/>
      </dsp:nvSpPr>
      <dsp:spPr>
        <a:xfrm rot="5400000">
          <a:off x="4341771" y="3683706"/>
          <a:ext cx="452165" cy="29518"/>
        </a:xfrm>
        <a:custGeom>
          <a:avLst/>
          <a:gdLst/>
          <a:ahLst/>
          <a:cxnLst/>
          <a:rect l="0" t="0" r="0" b="0"/>
          <a:pathLst>
            <a:path>
              <a:moveTo>
                <a:pt x="0" y="14759"/>
              </a:moveTo>
              <a:lnTo>
                <a:pt x="452165" y="1475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 dirty="0">
            <a:latin typeface="+mn-lt"/>
          </a:endParaRPr>
        </a:p>
      </dsp:txBody>
      <dsp:txXfrm>
        <a:off x="4556549" y="3687161"/>
        <a:ext cx="22608" cy="22608"/>
      </dsp:txXfrm>
    </dsp:sp>
    <dsp:sp modelId="{A1253742-3C60-4A77-936B-32E774616C8E}">
      <dsp:nvSpPr>
        <dsp:cNvPr id="0" name=""/>
        <dsp:cNvSpPr/>
      </dsp:nvSpPr>
      <dsp:spPr>
        <a:xfrm>
          <a:off x="3641084" y="3924548"/>
          <a:ext cx="1853539" cy="149954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hlink"/>
            </a:buClr>
            <a:buSzPct val="70000"/>
            <a:buFont typeface="Wingdings" pitchFamily="2" charset="2"/>
            <a:buNone/>
            <a:tabLst/>
          </a:pPr>
          <a:r>
            <a:rPr kumimoji="0" lang="tr-TR" sz="1400" b="1" i="0" u="none" strike="noStrike" kern="1200" cap="none" normalizeH="0" baseline="0" dirty="0" smtClean="0">
              <a:ln/>
              <a:effectLst/>
              <a:latin typeface="+mn-lt"/>
            </a:rPr>
            <a:t>MÜŞAVİRLİK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hlink"/>
            </a:buClr>
            <a:buSzPct val="70000"/>
            <a:buFont typeface="Wingdings" pitchFamily="2" charset="2"/>
            <a:buNone/>
            <a:tabLst/>
          </a:pPr>
          <a:endParaRPr kumimoji="0" lang="tr-TR" sz="1400" b="1" i="0" u="none" strike="noStrike" kern="1200" cap="none" normalizeH="0" baseline="0" dirty="0" smtClean="0">
            <a:ln/>
            <a:effectLst/>
            <a:latin typeface="+mn-lt"/>
          </a:endParaRPr>
        </a:p>
      </dsp:txBody>
      <dsp:txXfrm>
        <a:off x="3912529" y="4144151"/>
        <a:ext cx="1310649" cy="1060336"/>
      </dsp:txXfrm>
    </dsp:sp>
    <dsp:sp modelId="{ECDE9942-B391-40E0-BDF8-1D44F14F24E1}">
      <dsp:nvSpPr>
        <dsp:cNvPr id="0" name=""/>
        <dsp:cNvSpPr/>
      </dsp:nvSpPr>
      <dsp:spPr>
        <a:xfrm rot="9000000">
          <a:off x="3638651" y="3157732"/>
          <a:ext cx="299976" cy="29518"/>
        </a:xfrm>
        <a:custGeom>
          <a:avLst/>
          <a:gdLst/>
          <a:ahLst/>
          <a:cxnLst/>
          <a:rect l="0" t="0" r="0" b="0"/>
          <a:pathLst>
            <a:path>
              <a:moveTo>
                <a:pt x="0" y="14759"/>
              </a:moveTo>
              <a:lnTo>
                <a:pt x="299976" y="1475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 dirty="0">
            <a:latin typeface="+mn-lt"/>
          </a:endParaRPr>
        </a:p>
      </dsp:txBody>
      <dsp:txXfrm rot="10800000">
        <a:off x="3781139" y="3164992"/>
        <a:ext cx="14998" cy="14998"/>
      </dsp:txXfrm>
    </dsp:sp>
    <dsp:sp modelId="{5BB5935A-380E-4C94-B0E6-AC09332F8F4E}">
      <dsp:nvSpPr>
        <dsp:cNvPr id="0" name=""/>
        <dsp:cNvSpPr/>
      </dsp:nvSpPr>
      <dsp:spPr>
        <a:xfrm>
          <a:off x="1899856" y="2948694"/>
          <a:ext cx="1955537" cy="149954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hlink"/>
            </a:buClr>
            <a:buSzPct val="70000"/>
            <a:buFont typeface="Wingdings" pitchFamily="2" charset="2"/>
            <a:buNone/>
            <a:tabLst/>
          </a:pPr>
          <a:r>
            <a:rPr kumimoji="0" lang="tr-TR" sz="1400" b="1" i="0" u="none" strike="noStrike" kern="1200" cap="none" normalizeH="0" baseline="0" dirty="0" smtClean="0">
              <a:ln/>
              <a:effectLst/>
              <a:latin typeface="+mn-lt"/>
            </a:rPr>
            <a:t>BİLGİ TOPLAMA 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hlink"/>
            </a:buClr>
            <a:buSzPct val="70000"/>
            <a:buFont typeface="Wingdings" pitchFamily="2" charset="2"/>
            <a:buNone/>
            <a:tabLst/>
          </a:pPr>
          <a:r>
            <a:rPr kumimoji="0" lang="tr-TR" sz="1400" b="1" i="0" u="none" strike="noStrike" kern="1200" cap="none" normalizeH="0" baseline="0" dirty="0" smtClean="0">
              <a:ln/>
              <a:effectLst/>
              <a:latin typeface="+mn-lt"/>
            </a:rPr>
            <a:t>VE YAYMA</a:t>
          </a:r>
        </a:p>
      </dsp:txBody>
      <dsp:txXfrm>
        <a:off x="2186238" y="3168297"/>
        <a:ext cx="1382773" cy="1060336"/>
      </dsp:txXfrm>
    </dsp:sp>
    <dsp:sp modelId="{8E6F709B-E3C1-402F-B0A9-02E1FB95593E}">
      <dsp:nvSpPr>
        <dsp:cNvPr id="0" name=""/>
        <dsp:cNvSpPr/>
      </dsp:nvSpPr>
      <dsp:spPr>
        <a:xfrm rot="12600000">
          <a:off x="3614579" y="2251522"/>
          <a:ext cx="325776" cy="29518"/>
        </a:xfrm>
        <a:custGeom>
          <a:avLst/>
          <a:gdLst/>
          <a:ahLst/>
          <a:cxnLst/>
          <a:rect l="0" t="0" r="0" b="0"/>
          <a:pathLst>
            <a:path>
              <a:moveTo>
                <a:pt x="0" y="14759"/>
              </a:moveTo>
              <a:lnTo>
                <a:pt x="325776" y="1475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 dirty="0">
            <a:latin typeface="+mn-lt"/>
          </a:endParaRPr>
        </a:p>
      </dsp:txBody>
      <dsp:txXfrm rot="10800000">
        <a:off x="3769323" y="2258137"/>
        <a:ext cx="16288" cy="16288"/>
      </dsp:txXfrm>
    </dsp:sp>
    <dsp:sp modelId="{F257EADC-8564-49F2-AA89-DCBEA41E0035}">
      <dsp:nvSpPr>
        <dsp:cNvPr id="0" name=""/>
        <dsp:cNvSpPr/>
      </dsp:nvSpPr>
      <dsp:spPr>
        <a:xfrm>
          <a:off x="1930642" y="1014576"/>
          <a:ext cx="1893966" cy="14643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hlink"/>
            </a:buClr>
            <a:buSzPct val="70000"/>
            <a:buFont typeface="Wingdings" pitchFamily="2" charset="2"/>
            <a:buNone/>
            <a:tabLst/>
          </a:pPr>
          <a:r>
            <a:rPr kumimoji="0" lang="tr-TR" sz="1400" b="1" i="0" u="none" strike="noStrike" kern="1200" cap="none" normalizeH="0" baseline="0" dirty="0" smtClean="0">
              <a:ln/>
              <a:effectLst/>
              <a:latin typeface="+mn-lt"/>
            </a:rPr>
            <a:t>İZLEME </a:t>
          </a:r>
        </a:p>
        <a:p>
          <a:pPr marL="342900" marR="0" lvl="0" indent="-34290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>
              <a:schemeClr val="hlink"/>
            </a:buClr>
            <a:buSzPct val="70000"/>
            <a:buFont typeface="Wingdings" pitchFamily="2" charset="2"/>
            <a:buNone/>
            <a:tabLst/>
          </a:pPr>
          <a:r>
            <a:rPr kumimoji="0" lang="tr-TR" sz="1400" b="1" i="0" u="none" strike="noStrike" kern="1200" cap="none" normalizeH="0" baseline="0" dirty="0" smtClean="0">
              <a:ln/>
              <a:effectLst/>
              <a:latin typeface="+mn-lt"/>
            </a:rPr>
            <a:t>DEĞERLENDİRME</a:t>
          </a:r>
        </a:p>
      </dsp:txBody>
      <dsp:txXfrm>
        <a:off x="2208007" y="1229027"/>
        <a:ext cx="1339236" cy="1035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6B826-D563-40BA-A75E-E47332E621DA}" type="datetimeFigureOut">
              <a:rPr lang="tr-TR" smtClean="0"/>
              <a:pPr/>
              <a:t>24.12.2015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01E25-06C6-4912-A465-05124B42245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9227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0504D"/>
              </a:buClr>
            </a:pPr>
            <a:fld id="{308CBD33-A98F-4716-B423-1BD2C3A7A42B}" type="slidenum">
              <a:rPr lang="tr-TR">
                <a:solidFill>
                  <a:prstClr val="black"/>
                </a:solidFill>
              </a:rPr>
              <a:pPr eaLnBrk="1" hangingPunct="1">
                <a:buClr>
                  <a:srgbClr val="C0504D"/>
                </a:buClr>
              </a:pPr>
              <a:t>18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384CC8-9BCD-4A21-B8F4-9053717F222B}" type="slidenum">
              <a:rPr lang="tr-TR">
                <a:solidFill>
                  <a:prstClr val="black"/>
                </a:solidFill>
              </a:rPr>
              <a:pPr eaLnBrk="1" hangingPunct="1"/>
              <a:t>20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7B69C0-B77F-4500-B261-AE66AE162420}" type="slidenum">
              <a:rPr lang="tr-TR">
                <a:solidFill>
                  <a:prstClr val="black"/>
                </a:solidFill>
              </a:rPr>
              <a:pPr eaLnBrk="1" hangingPunct="1"/>
              <a:t>21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5FCC27-7B57-4FFB-94FE-6F269F8F4D8E}" type="slidenum">
              <a:rPr lang="tr-TR">
                <a:solidFill>
                  <a:prstClr val="black"/>
                </a:solidFill>
              </a:rPr>
              <a:pPr eaLnBrk="1" hangingPunct="1"/>
              <a:t>22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B325C7-280D-4C1E-B92F-8128815379E3}" type="slidenum">
              <a:rPr lang="tr-TR">
                <a:solidFill>
                  <a:prstClr val="black"/>
                </a:solidFill>
              </a:rPr>
              <a:pPr eaLnBrk="1" hangingPunct="1"/>
              <a:t>23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5885D7-8C51-4A14-989A-F06BA80E2CC4}" type="slidenum">
              <a:rPr lang="tr-TR">
                <a:solidFill>
                  <a:prstClr val="black"/>
                </a:solidFill>
              </a:rPr>
              <a:pPr eaLnBrk="1" hangingPunct="1"/>
              <a:t>24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8AFB4E-FAF5-4B87-8A43-5162C08C5628}" type="slidenum">
              <a:rPr lang="tr-TR">
                <a:solidFill>
                  <a:prstClr val="black"/>
                </a:solidFill>
              </a:rPr>
              <a:pPr eaLnBrk="1" hangingPunct="1"/>
              <a:t>25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572133-C23F-44B6-B786-FE3B4BFB8457}" type="slidenum">
              <a:rPr lang="tr-TR">
                <a:solidFill>
                  <a:prstClr val="black"/>
                </a:solidFill>
              </a:rPr>
              <a:pPr eaLnBrk="1" hangingPunct="1"/>
              <a:t>26</a:t>
            </a:fld>
            <a:endParaRPr lang="tr-TR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2E7A7D-18A0-47B4-A160-32414CF4BF6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E7A7D-18A0-47B4-A160-32414CF4BF6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3CAE2-C438-473F-962E-7F86E48DC33B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F1586-1172-4987-B287-E4107FE4BB9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102E7A7D-18A0-47B4-A160-32414CF4BF6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B9E2F-2957-456B-8BBE-2DE5B5E3BF7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7F1504-F933-44B5-8865-4438389FB0EE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25EFEB-CB5B-4BA3-AD5A-614FC81DC64D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E06D1-FB2A-47EF-AB65-E203AB2C8A2F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E7A7D-18A0-47B4-A160-32414CF4BF6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102E7A7D-18A0-47B4-A160-32414CF4BF6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102E7A7D-18A0-47B4-A160-32414CF4BF64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ullaniciadi\Desktop\mov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0"/>
            <a:ext cx="68762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1292352" y="3972910"/>
            <a:ext cx="7851648" cy="2209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r-TR" sz="5600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Rehberlik Servisinin Tanıtımı</a:t>
            </a:r>
            <a:endParaRPr lang="tr-TR" sz="5600" dirty="0"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kdörtgen 1"/>
          <p:cNvSpPr>
            <a:spLocks noChangeArrowheads="1"/>
          </p:cNvSpPr>
          <p:nvPr/>
        </p:nvSpPr>
        <p:spPr bwMode="auto">
          <a:xfrm>
            <a:off x="899592" y="727584"/>
            <a:ext cx="5832475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73050" indent="-273050">
              <a:buClrTx/>
              <a:buSzTx/>
              <a:buFont typeface="Arial" charset="0"/>
              <a:buChar char="•"/>
            </a:pPr>
            <a:r>
              <a:rPr lang="tr-TR" sz="2000" b="0" i="0" dirty="0">
                <a:solidFill>
                  <a:srgbClr val="000000"/>
                </a:solidFill>
                <a:latin typeface="Calibri" pitchFamily="34" charset="0"/>
              </a:rPr>
              <a:t>Ailemle sorunlar yaşıyorum</a:t>
            </a:r>
          </a:p>
          <a:p>
            <a:pPr marL="273050" indent="-273050">
              <a:buClrTx/>
              <a:buSzTx/>
              <a:buFont typeface="Arial" charset="0"/>
              <a:buChar char="•"/>
            </a:pPr>
            <a:r>
              <a:rPr lang="tr-TR" sz="2000" b="0" i="0" dirty="0">
                <a:solidFill>
                  <a:srgbClr val="000000"/>
                </a:solidFill>
                <a:latin typeface="Calibri" pitchFamily="34" charset="0"/>
              </a:rPr>
              <a:t>Kendimi daha iyi tanımak istiyorum</a:t>
            </a:r>
          </a:p>
          <a:p>
            <a:pPr marL="273050" indent="-273050">
              <a:buClrTx/>
              <a:buSzTx/>
              <a:buFont typeface="Arial" charset="0"/>
              <a:buChar char="•"/>
            </a:pPr>
            <a:r>
              <a:rPr lang="tr-TR" sz="2000" b="0" i="0" dirty="0">
                <a:solidFill>
                  <a:srgbClr val="000000"/>
                </a:solidFill>
                <a:latin typeface="Calibri" pitchFamily="34" charset="0"/>
              </a:rPr>
              <a:t>Kendimi iyi ifade edemiyorum</a:t>
            </a:r>
          </a:p>
          <a:p>
            <a:pPr marL="273050" indent="-273050">
              <a:buClrTx/>
              <a:buSzTx/>
              <a:buFont typeface="Arial" charset="0"/>
              <a:buChar char="•"/>
            </a:pPr>
            <a:r>
              <a:rPr lang="tr-TR" sz="2000" b="0" i="0" dirty="0">
                <a:solidFill>
                  <a:srgbClr val="000000"/>
                </a:solidFill>
                <a:latin typeface="Calibri" pitchFamily="34" charset="0"/>
              </a:rPr>
              <a:t>Topluluk içinde nasıl hareket edeceğimi bilemiyorum</a:t>
            </a:r>
          </a:p>
          <a:p>
            <a:pPr marL="273050" indent="-273050">
              <a:buClrTx/>
              <a:buSzTx/>
              <a:buFont typeface="Arial" charset="0"/>
              <a:buChar char="•"/>
            </a:pPr>
            <a:r>
              <a:rPr lang="tr-TR" sz="2000" b="0" i="0" dirty="0" smtClean="0">
                <a:solidFill>
                  <a:srgbClr val="000000"/>
                </a:solidFill>
                <a:latin typeface="Calibri" pitchFamily="34" charset="0"/>
              </a:rPr>
              <a:t>Kendimi yalnız hissediyorum</a:t>
            </a:r>
          </a:p>
          <a:p>
            <a:pPr marL="273050" indent="-273050">
              <a:buClrTx/>
              <a:buSzTx/>
              <a:buFont typeface="Arial" charset="0"/>
              <a:buChar char="•"/>
            </a:pPr>
            <a:r>
              <a:rPr lang="tr-TR" sz="2000" b="0" i="0" dirty="0" smtClean="0">
                <a:solidFill>
                  <a:srgbClr val="000000"/>
                </a:solidFill>
                <a:latin typeface="Calibri" pitchFamily="34" charset="0"/>
              </a:rPr>
              <a:t>Bazı </a:t>
            </a:r>
            <a:r>
              <a:rPr lang="tr-TR" sz="2000" b="0" i="0" dirty="0">
                <a:solidFill>
                  <a:srgbClr val="000000"/>
                </a:solidFill>
                <a:latin typeface="Calibri" pitchFamily="34" charset="0"/>
              </a:rPr>
              <a:t>duygularımı kontrol edemiyorum</a:t>
            </a:r>
            <a:r>
              <a:rPr lang="tr-TR" sz="2000" b="0" i="0" dirty="0" smtClean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  <a:p>
            <a:pPr marL="273050" indent="-273050">
              <a:buClrTx/>
              <a:buSzTx/>
              <a:buFont typeface="Arial" charset="0"/>
              <a:buChar char="•"/>
            </a:pPr>
            <a:r>
              <a:rPr lang="tr-TR" sz="2000" b="0" i="0" dirty="0">
                <a:solidFill>
                  <a:srgbClr val="000000"/>
                </a:solidFill>
                <a:latin typeface="Calibri" pitchFamily="34" charset="0"/>
              </a:rPr>
              <a:t>Atılganlık becerilerini geliştirme</a:t>
            </a:r>
          </a:p>
          <a:p>
            <a:pPr marL="273050" indent="-273050">
              <a:buClrTx/>
              <a:buSzTx/>
              <a:buFont typeface="Arial" charset="0"/>
              <a:buChar char="•"/>
            </a:pPr>
            <a:r>
              <a:rPr lang="tr-TR" sz="2000" b="0" i="0" dirty="0">
                <a:solidFill>
                  <a:srgbClr val="000000"/>
                </a:solidFill>
                <a:latin typeface="Calibri" pitchFamily="34" charset="0"/>
              </a:rPr>
              <a:t>Günlük yaşam becerileri geliştirme </a:t>
            </a:r>
          </a:p>
          <a:p>
            <a:pPr marL="273050" indent="-273050">
              <a:buClrTx/>
              <a:buSzTx/>
              <a:buFont typeface="Arial" charset="0"/>
              <a:buChar char="•"/>
            </a:pPr>
            <a:r>
              <a:rPr lang="tr-TR" sz="2000" b="0" i="0" dirty="0">
                <a:solidFill>
                  <a:srgbClr val="000000"/>
                </a:solidFill>
                <a:latin typeface="Calibri" pitchFamily="34" charset="0"/>
              </a:rPr>
              <a:t>İletişim becerileri geliştirme</a:t>
            </a:r>
          </a:p>
          <a:p>
            <a:pPr marL="273050" indent="-273050">
              <a:buClrTx/>
              <a:buSzTx/>
              <a:buFont typeface="Arial" charset="0"/>
              <a:buChar char="•"/>
            </a:pPr>
            <a:r>
              <a:rPr lang="tr-TR" sz="2000" b="0" i="0" dirty="0">
                <a:solidFill>
                  <a:srgbClr val="000000"/>
                </a:solidFill>
                <a:latin typeface="Calibri" pitchFamily="34" charset="0"/>
              </a:rPr>
              <a:t>Sorun çözme becerileri geliştirme</a:t>
            </a:r>
          </a:p>
          <a:p>
            <a:pPr marL="273050" indent="-273050">
              <a:buClrTx/>
              <a:buSzTx/>
              <a:buFont typeface="Arial" charset="0"/>
              <a:buChar char="•"/>
            </a:pPr>
            <a:r>
              <a:rPr lang="tr-TR" sz="2000" b="0" i="0" dirty="0">
                <a:solidFill>
                  <a:srgbClr val="000000"/>
                </a:solidFill>
                <a:latin typeface="Calibri" pitchFamily="34" charset="0"/>
              </a:rPr>
              <a:t>Öfkeyle baş etme becerileri geliştirme</a:t>
            </a:r>
          </a:p>
          <a:p>
            <a:pPr marL="273050" indent="-273050">
              <a:buClrTx/>
              <a:buSzTx/>
              <a:buFont typeface="Arial" charset="0"/>
              <a:buChar char="•"/>
            </a:pPr>
            <a:r>
              <a:rPr lang="tr-TR" sz="2000" b="0" i="0" dirty="0">
                <a:solidFill>
                  <a:srgbClr val="000000"/>
                </a:solidFill>
                <a:latin typeface="Calibri" pitchFamily="34" charset="0"/>
              </a:rPr>
              <a:t>Kaygıyla baş etme becerileri geliştirme</a:t>
            </a:r>
          </a:p>
          <a:p>
            <a:pPr marL="273050" indent="-273050">
              <a:buClrTx/>
              <a:buSzTx/>
              <a:buFont typeface="Arial" charset="0"/>
              <a:buChar char="•"/>
            </a:pPr>
            <a:r>
              <a:rPr lang="tr-TR" sz="2000" b="0" i="0" dirty="0">
                <a:solidFill>
                  <a:srgbClr val="000000"/>
                </a:solidFill>
                <a:latin typeface="Calibri" pitchFamily="34" charset="0"/>
              </a:rPr>
              <a:t>Çatışma çözme becerileri geliştirme</a:t>
            </a:r>
          </a:p>
          <a:p>
            <a:pPr marL="273050" indent="-273050">
              <a:buClrTx/>
              <a:buSzTx/>
              <a:buFont typeface="Arial" charset="0"/>
              <a:buChar char="•"/>
            </a:pPr>
            <a:r>
              <a:rPr lang="tr-TR" sz="2000" b="0" i="0" dirty="0">
                <a:solidFill>
                  <a:srgbClr val="000000"/>
                </a:solidFill>
                <a:latin typeface="Calibri" pitchFamily="34" charset="0"/>
              </a:rPr>
              <a:t>Karar verme becerileri geliştirme</a:t>
            </a:r>
          </a:p>
          <a:p>
            <a:pPr marL="273050" indent="-273050">
              <a:buClrTx/>
              <a:buSzTx/>
              <a:buFont typeface="Arial" charset="0"/>
              <a:buChar char="•"/>
            </a:pPr>
            <a:endParaRPr lang="tr-TR" sz="2000" b="0" i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" name="Picture 10" descr="http://3.bp.blogspot.com/-THjZO9QA1nk/Tucf1H4QKpI/AAAAAAAABLI/S5-4Epc8cCY/s1600/ergenli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15" y="188640"/>
            <a:ext cx="3240160" cy="29521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4" name="Picture 2" descr="D:\REHBERLİK-2\e-dergi resimler\12e6a7eb-9464-4b59-b7d6-9e33da4b77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202" y="3666850"/>
            <a:ext cx="2899589" cy="2691235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rehberlik\E\e dergi resimler-2\okul-ders\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314" y="4077072"/>
            <a:ext cx="4067944" cy="27363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914400" y="274638"/>
            <a:ext cx="8229600" cy="1143000"/>
          </a:xfrm>
        </p:spPr>
        <p:txBody>
          <a:bodyPr lIns="0" rIns="0" bIns="0" rtlCol="0" anchor="b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 Konularda Rehberlik Servisinden Yardım Alabilirsiniz?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0" y="1484313"/>
            <a:ext cx="4967288" cy="4525962"/>
          </a:xfrm>
        </p:spPr>
        <p:txBody>
          <a:bodyPr>
            <a:normAutofit lnSpcReduction="10000"/>
          </a:bodyPr>
          <a:lstStyle/>
          <a:p>
            <a:pPr marL="273050" indent="-273050" eaLnBrk="1" hangingPunct="1">
              <a:buFontTx/>
              <a:buNone/>
            </a:pPr>
            <a:r>
              <a:rPr lang="tr-TR" sz="2000" dirty="0" smtClean="0">
                <a:solidFill>
                  <a:srgbClr val="FF0000"/>
                </a:solidFill>
              </a:rPr>
              <a:t>Eğitsel </a:t>
            </a:r>
            <a:r>
              <a:rPr lang="tr-TR" sz="2000" dirty="0">
                <a:solidFill>
                  <a:srgbClr val="FF0000"/>
                </a:solidFill>
              </a:rPr>
              <a:t>rehberlik hizmetleri</a:t>
            </a:r>
            <a:r>
              <a:rPr lang="tr-TR" sz="2000" dirty="0"/>
              <a:t>nin genel amaçlarını</a:t>
            </a:r>
            <a:r>
              <a:rPr lang="tr-TR" sz="1900" dirty="0"/>
              <a:t>, </a:t>
            </a:r>
            <a:endParaRPr lang="tr-TR" sz="19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tr-TR" sz="1900" dirty="0" smtClean="0"/>
              <a:t>öğrencinin </a:t>
            </a:r>
            <a:r>
              <a:rPr lang="tr-TR" sz="1900" dirty="0"/>
              <a:t>okula ve okulun bulunduğu çevreye uyum sağlaması</a:t>
            </a:r>
            <a:r>
              <a:rPr lang="tr-TR" sz="1900" dirty="0" smtClean="0"/>
              <a:t>,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1900" dirty="0" smtClean="0"/>
              <a:t>etkin </a:t>
            </a:r>
            <a:r>
              <a:rPr lang="tr-TR" sz="1900" dirty="0"/>
              <a:t>ders çalışma becerilerini kazanması, eğitsel kararlar vermesi ve seçimler yapması, </a:t>
            </a:r>
            <a:endParaRPr lang="tr-TR" sz="19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tr-TR" sz="1900" dirty="0" smtClean="0"/>
              <a:t>başarıyı </a:t>
            </a:r>
            <a:r>
              <a:rPr lang="tr-TR" sz="1900" dirty="0"/>
              <a:t>engelleyen etmenleri azaltma ya da ortadan kaldırma</a:t>
            </a:r>
            <a:r>
              <a:rPr lang="tr-TR" sz="1900" dirty="0" smtClean="0"/>
              <a:t>,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tr-TR" sz="1900" dirty="0" smtClean="0"/>
              <a:t> </a:t>
            </a:r>
            <a:r>
              <a:rPr lang="tr-TR" sz="1900" dirty="0"/>
              <a:t>öğrencilerin ilgi, yetenek ve eğitim özelliklerine uygun bir eğitsel ortam oluşturma, </a:t>
            </a:r>
            <a:endParaRPr lang="tr-TR" sz="1900" dirty="0" smtClean="0"/>
          </a:p>
          <a:p>
            <a:pPr eaLnBrk="1" hangingPunct="1">
              <a:buFont typeface="Wingdings" pitchFamily="2" charset="2"/>
              <a:buChar char="Ø"/>
            </a:pPr>
            <a:r>
              <a:rPr lang="tr-TR" sz="1900" dirty="0" smtClean="0"/>
              <a:t>okul </a:t>
            </a:r>
            <a:r>
              <a:rPr lang="tr-TR" sz="1900" dirty="0"/>
              <a:t>yaşamı ile mesleki yaşamı arasındaki ilişkiyi sağlama oluşturmaktadır.</a:t>
            </a:r>
          </a:p>
          <a:p>
            <a:pPr marL="273050" indent="-273050" eaLnBrk="1" hangingPunct="1">
              <a:buFontTx/>
              <a:buNone/>
            </a:pPr>
            <a:r>
              <a:rPr sz="1900" dirty="0" smtClean="0"/>
              <a:t>Bireyler,  eğitim yaşamlarıyla ilgili tüm konularda yardım almak amacıyla rehberlik servisine başvurabilirler. </a:t>
            </a:r>
          </a:p>
          <a:p>
            <a:pPr marL="273050" indent="-273050" eaLnBrk="1" hangingPunct="1">
              <a:buFontTx/>
              <a:buNone/>
            </a:pPr>
            <a:endParaRPr sz="1900" dirty="0" smtClean="0"/>
          </a:p>
        </p:txBody>
      </p:sp>
      <p:pic>
        <p:nvPicPr>
          <p:cNvPr id="4099" name="Picture 3" descr="D:\rehberlik\E\e dergi resimler-2\okul-ders\382489-3-4-ef6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872647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1676400" y="304800"/>
            <a:ext cx="7467600" cy="685800"/>
          </a:xfrm>
        </p:spPr>
        <p:txBody>
          <a:bodyPr lIns="0" rIns="0" bIns="0"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 Durumlar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5791200" cy="5486400"/>
          </a:xfrm>
        </p:spPr>
        <p:txBody>
          <a:bodyPr rtlCol="0">
            <a:normAutofit lnSpcReduction="10000"/>
          </a:bodyPr>
          <a:lstStyle/>
          <a:p>
            <a:pPr marL="273050" indent="-2730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</a:rPr>
              <a:t>Okula Uyum Sağlanması</a:t>
            </a:r>
          </a:p>
          <a:p>
            <a:pPr marL="273050" indent="-2730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3050" indent="-2730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</a:rPr>
              <a:t>Etkili-Verimli Ders Çalışma Yolları Hakkında Bilgi Verilmesi.</a:t>
            </a:r>
          </a:p>
          <a:p>
            <a:pPr marL="273050" indent="-2730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3050" indent="-2730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</a:rPr>
              <a:t>Okul ve sınıf kurallarının öğrenilmesi</a:t>
            </a:r>
          </a:p>
          <a:p>
            <a:pPr marL="273050" indent="-2730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3050" indent="-2730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</a:rPr>
              <a:t>Motivasyonu Arttırıcı Çalışmalar</a:t>
            </a:r>
          </a:p>
          <a:p>
            <a:pPr marL="273050" indent="-2730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tr-TR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3050" indent="-27305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sz="3200" dirty="0" smtClean="0">
                <a:solidFill>
                  <a:schemeClr val="tx2">
                    <a:lumMod val="75000"/>
                  </a:schemeClr>
                </a:solidFill>
              </a:rPr>
              <a:t>Eğitimle İlgili Çeşitli Konularda Bilgi Verilmesi: </a:t>
            </a:r>
            <a:r>
              <a:rPr lang="tr-TR" dirty="0" smtClean="0">
                <a:solidFill>
                  <a:schemeClr val="tx2">
                    <a:lumMod val="75000"/>
                  </a:schemeClr>
                </a:solidFill>
              </a:rPr>
              <a:t>Sınav kaygısı –güvenli internet kullanımı seminerleri</a:t>
            </a:r>
            <a:endParaRPr lang="tr-TR" sz="32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enginhoca\Desktop\RESİMLER\Kuantum-Ogrenci-Koclug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99524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85" y="188640"/>
            <a:ext cx="3218615" cy="3248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rehberlik\E\e dergi resimler-2\rehberlik\7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708920"/>
            <a:ext cx="1008032" cy="41434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rehberlik\E\e dergi resimler-2\okul-ders\sınav ka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85" y="5485584"/>
            <a:ext cx="2102999" cy="13829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914400" y="100013"/>
            <a:ext cx="8229600" cy="1143000"/>
          </a:xfrm>
        </p:spPr>
        <p:txBody>
          <a:bodyPr lIns="0" rIns="0" bIns="0" rtlCol="0" anchor="b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 konularda</a:t>
            </a:r>
            <a:br>
              <a:rPr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Rehberlik Servisinden Yardım Alabilirsiniz?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0" y="1268413"/>
            <a:ext cx="5543550" cy="5473700"/>
          </a:xfrm>
        </p:spPr>
        <p:txBody>
          <a:bodyPr/>
          <a:lstStyle/>
          <a:p>
            <a:pPr marL="273050" indent="-273050" eaLnBrk="1" hangingPunct="1">
              <a:buFontTx/>
              <a:buNone/>
            </a:pPr>
            <a:r>
              <a:rPr lang="tr-TR" sz="3200" b="1" dirty="0" smtClean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sz="3200" b="1" dirty="0" smtClean="0">
                <a:solidFill>
                  <a:schemeClr val="tx2">
                    <a:lumMod val="75000"/>
                  </a:schemeClr>
                </a:solidFill>
              </a:rPr>
              <a:t>esleki rehberlikte: </a:t>
            </a:r>
          </a:p>
          <a:p>
            <a:pPr marL="273050" indent="-273050" eaLnBrk="1" hangingPunct="1">
              <a:buFontTx/>
              <a:buNone/>
            </a:pPr>
            <a:r>
              <a:rPr lang="tr-TR" sz="2600" dirty="0" smtClean="0"/>
              <a:t>A</a:t>
            </a:r>
            <a:r>
              <a:rPr sz="2600" dirty="0" smtClean="0"/>
              <a:t>sıl amaç: bireyin yetenek, ilgi, değer ve olanakları çerçevesinde yapmaktan mutluluk duyacağı mesleği seçmesi için ona yardımcı olmaktır.</a:t>
            </a:r>
          </a:p>
          <a:p>
            <a:pPr marL="273050" indent="-273050" eaLnBrk="1" hangingPunct="1">
              <a:buFontTx/>
              <a:buNone/>
            </a:pPr>
            <a:endParaRPr sz="2600" dirty="0" smtClean="0"/>
          </a:p>
          <a:p>
            <a:pPr marL="273050" indent="-273050" eaLnBrk="1" hangingPunct="1">
              <a:buFontTx/>
              <a:buNone/>
            </a:pPr>
            <a:r>
              <a:rPr lang="tr-TR" sz="2600" dirty="0" smtClean="0"/>
              <a:t>D</a:t>
            </a:r>
            <a:r>
              <a:rPr sz="2600" dirty="0" smtClean="0"/>
              <a:t>iğer amaçlar: Birey</a:t>
            </a:r>
            <a:r>
              <a:rPr lang="tr-TR" sz="2600" dirty="0" smtClean="0"/>
              <a:t>in ilgi duyduğu ve ileride seçmeyi düşündüğü bir mesleği tüm yönleriyle ona tanıtmak,</a:t>
            </a:r>
          </a:p>
          <a:p>
            <a:pPr marL="273050" indent="-273050" eaLnBrk="1" hangingPunct="1">
              <a:buFontTx/>
              <a:buNone/>
            </a:pPr>
            <a:r>
              <a:rPr sz="2600" dirty="0"/>
              <a:t> </a:t>
            </a:r>
            <a:r>
              <a:rPr sz="2600" dirty="0" smtClean="0"/>
              <a:t>  </a:t>
            </a:r>
            <a:r>
              <a:rPr lang="tr-TR" sz="2600" dirty="0" smtClean="0"/>
              <a:t>B</a:t>
            </a:r>
            <a:r>
              <a:rPr sz="2600" dirty="0" smtClean="0"/>
              <a:t>ireye haberdar olmadığı yeni meslekler ve iş imkanları hakkında bilgi vermek, </a:t>
            </a:r>
          </a:p>
          <a:p>
            <a:pPr marL="273050" indent="-273050" eaLnBrk="1" hangingPunct="1">
              <a:buFontTx/>
              <a:buNone/>
            </a:pPr>
            <a:endParaRPr sz="2600" dirty="0" smtClean="0"/>
          </a:p>
          <a:p>
            <a:pPr marL="273050" indent="-273050" eaLnBrk="1" hangingPunct="1">
              <a:buFontTx/>
              <a:buNone/>
            </a:pPr>
            <a:endParaRPr sz="2600" dirty="0" smtClean="0"/>
          </a:p>
          <a:p>
            <a:pPr marL="273050" indent="-273050" eaLnBrk="1" hangingPunct="1">
              <a:buFontTx/>
              <a:buNone/>
            </a:pPr>
            <a:endParaRPr sz="2600" dirty="0" smtClean="0"/>
          </a:p>
        </p:txBody>
      </p:sp>
      <p:pic>
        <p:nvPicPr>
          <p:cNvPr id="1026" name="Picture 2" descr="C:\Users\enginhoca\Desktop\RESİMLER\HURRİYET-UFUK_TARHAN-GELECEGIN_MESLEKLERI-19_TEMMUZ_2012-FOTOGR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1772" b="100000" l="444" r="9951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556792"/>
            <a:ext cx="3635896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nginhoca\Desktop\RESİMLER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1093" b="100000" l="364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4221088"/>
            <a:ext cx="2736304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rehberlik\E\e dergi resimler-2\rehberlik\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4139953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8229600" cy="715963"/>
          </a:xfrm>
        </p:spPr>
        <p:txBody>
          <a:bodyPr lIns="0" rIns="0" bIns="0"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 Durumlar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0" y="1355725"/>
            <a:ext cx="5715000" cy="4953000"/>
          </a:xfrm>
        </p:spPr>
        <p:txBody>
          <a:bodyPr/>
          <a:lstStyle/>
          <a:p>
            <a:pPr marL="273050" indent="-273050" eaLnBrk="1" hangingPunct="1">
              <a:lnSpc>
                <a:spcPct val="80000"/>
              </a:lnSpc>
            </a:pPr>
            <a:r>
              <a:rPr sz="3200" dirty="0" smtClean="0"/>
              <a:t>İlgi ve yeteneklerimi bilmek istiyorum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sz="3200" dirty="0" smtClean="0"/>
              <a:t>Hangi mesleklere yatkın olduğumu bilmiyorum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sz="3200" dirty="0" smtClean="0"/>
              <a:t>Hangi alanı seçeceğime karar veremiyorum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sz="3200" dirty="0" smtClean="0"/>
              <a:t>İlgi duyduğum meslekler hakkında bilgi edinmek istiyorum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sz="3200" dirty="0" smtClean="0"/>
              <a:t>İlgi duyduğum mesleği yapıp yapamayacağımı bilmiyorum.</a:t>
            </a:r>
          </a:p>
        </p:txBody>
      </p:sp>
      <p:pic>
        <p:nvPicPr>
          <p:cNvPr id="3074" name="Picture 2" descr="D:\rehberlik\E\e dergi resimler-2\ŞEKİL\1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0728"/>
            <a:ext cx="3024337" cy="22807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1 Resim" descr="Resim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9011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625523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1085850"/>
          </a:xfrm>
        </p:spPr>
        <p:txBody>
          <a:bodyPr lIns="0" rIns="0" bIns="0"/>
          <a:lstStyle/>
          <a:p>
            <a:pPr algn="ctr" eaLnBrk="1" hangingPunct="1"/>
            <a:r>
              <a:rPr smtClean="0"/>
              <a:t>Rehberlik Ne Değildir?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0" y="1522413"/>
            <a:ext cx="5791200" cy="4386262"/>
          </a:xfrm>
        </p:spPr>
        <p:txBody>
          <a:bodyPr/>
          <a:lstStyle/>
          <a:p>
            <a:pPr marL="273050" indent="-273050" eaLnBrk="1" hangingPunct="1"/>
            <a:r>
              <a:rPr dirty="0" smtClean="0"/>
              <a:t> Rehberlikte bireye acıma </a:t>
            </a:r>
          </a:p>
          <a:p>
            <a:pPr marL="273050" indent="-273050" eaLnBrk="1" hangingPunct="1">
              <a:buFontTx/>
              <a:buNone/>
            </a:pPr>
            <a:r>
              <a:rPr dirty="0" smtClean="0"/>
              <a:t>    duygusuyla yaklaşma, onun </a:t>
            </a:r>
          </a:p>
          <a:p>
            <a:pPr marL="273050" indent="-273050" eaLnBrk="1" hangingPunct="1">
              <a:buFontTx/>
              <a:buNone/>
            </a:pPr>
            <a:r>
              <a:rPr dirty="0" smtClean="0"/>
              <a:t>    sorunlarını onu adına çözme gibi</a:t>
            </a:r>
          </a:p>
          <a:p>
            <a:pPr marL="273050" indent="-273050" eaLnBrk="1" hangingPunct="1">
              <a:buFontTx/>
              <a:buNone/>
            </a:pPr>
            <a:r>
              <a:rPr dirty="0" smtClean="0"/>
              <a:t>    bir anlayış yoktur</a:t>
            </a:r>
          </a:p>
          <a:p>
            <a:pPr marL="273050" indent="-273050" eaLnBrk="1" hangingPunct="1"/>
            <a:r>
              <a:rPr dirty="0" smtClean="0"/>
              <a:t> Rehberlik, bireyin sadece duygusal </a:t>
            </a:r>
          </a:p>
          <a:p>
            <a:pPr marL="273050" indent="-273050" eaLnBrk="1" hangingPunct="1">
              <a:buFontTx/>
              <a:buNone/>
            </a:pPr>
            <a:r>
              <a:rPr dirty="0" smtClean="0"/>
              <a:t>     yanı ile ilgilenmez,</a:t>
            </a:r>
          </a:p>
          <a:p>
            <a:pPr marL="273050" indent="-273050" eaLnBrk="1" hangingPunct="1"/>
            <a:r>
              <a:rPr lang="tr-TR" dirty="0" smtClean="0"/>
              <a:t>Psikolojik </a:t>
            </a:r>
            <a:r>
              <a:rPr lang="tr-TR" dirty="0"/>
              <a:t>danışma ve rehberlik her türlü problemi hemen çözebilecek sihirli bir güce sahip değildir.</a:t>
            </a:r>
          </a:p>
          <a:p>
            <a:pPr marL="273050" indent="-273050" eaLnBrk="1" hangingPunct="1">
              <a:lnSpc>
                <a:spcPct val="80000"/>
              </a:lnSpc>
            </a:pPr>
            <a:endParaRPr dirty="0" smtClean="0"/>
          </a:p>
        </p:txBody>
      </p:sp>
      <p:pic>
        <p:nvPicPr>
          <p:cNvPr id="23557" name="Picture 5" descr="C:\Users\kullaniciadi\Desktop\tp20crying20boy20smallsk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56792"/>
            <a:ext cx="2049660" cy="227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4294967295"/>
          </p:nvPr>
        </p:nvSpPr>
        <p:spPr>
          <a:xfrm>
            <a:off x="0" y="1530350"/>
            <a:ext cx="5562600" cy="5251450"/>
          </a:xfrm>
        </p:spPr>
        <p:txBody>
          <a:bodyPr/>
          <a:lstStyle/>
          <a:p>
            <a:pPr marL="273050" indent="-273050" eaLnBrk="1" hangingPunct="1">
              <a:lnSpc>
                <a:spcPct val="80000"/>
              </a:lnSpc>
              <a:spcAft>
                <a:spcPts val="600"/>
              </a:spcAft>
            </a:pPr>
            <a:r>
              <a:rPr sz="3200" dirty="0" smtClean="0"/>
              <a:t> Rehberlik, bir disiplin görevi</a:t>
            </a:r>
          </a:p>
          <a:p>
            <a:pPr marL="273050" indent="-273050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sz="3200" dirty="0" smtClean="0"/>
              <a:t>    değildir, yargılamaz ve ceza </a:t>
            </a:r>
          </a:p>
          <a:p>
            <a:pPr marL="273050" indent="-273050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sz="3200" dirty="0" smtClean="0"/>
              <a:t>    vermez,</a:t>
            </a:r>
          </a:p>
          <a:p>
            <a:pPr marL="273050" indent="-273050" eaLnBrk="1" hangingPunct="1">
              <a:lnSpc>
                <a:spcPct val="80000"/>
              </a:lnSpc>
              <a:spcAft>
                <a:spcPts val="600"/>
              </a:spcAft>
            </a:pPr>
            <a:r>
              <a:rPr sz="3200" dirty="0" smtClean="0"/>
              <a:t>Rehberlik, hizmetleri sadece </a:t>
            </a:r>
          </a:p>
          <a:p>
            <a:pPr marL="273050" indent="-273050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sz="3200" dirty="0" smtClean="0"/>
              <a:t>   sorunlu öğrencilere yapılacak </a:t>
            </a:r>
          </a:p>
          <a:p>
            <a:pPr marL="273050" indent="-273050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r>
              <a:rPr sz="3200" dirty="0" smtClean="0"/>
              <a:t>   bir yardım değildir,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tr-TR" sz="3200" dirty="0" smtClean="0"/>
              <a:t>Rehberlik </a:t>
            </a:r>
            <a:r>
              <a:rPr lang="tr-TR" sz="3200" dirty="0"/>
              <a:t>hizmetleri ders değildir,</a:t>
            </a:r>
          </a:p>
          <a:p>
            <a:pPr marL="273050" indent="-273050" eaLnBrk="1" hangingPunct="1">
              <a:lnSpc>
                <a:spcPct val="80000"/>
              </a:lnSpc>
              <a:spcAft>
                <a:spcPts val="600"/>
              </a:spcAft>
              <a:buFontTx/>
              <a:buNone/>
            </a:pPr>
            <a:endParaRPr sz="3200" dirty="0" smtClean="0"/>
          </a:p>
        </p:txBody>
      </p:sp>
      <p:sp>
        <p:nvSpPr>
          <p:cNvPr id="24579" name="Title 1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8229600" cy="1143000"/>
          </a:xfrm>
        </p:spPr>
        <p:txBody>
          <a:bodyPr lIns="0" rIns="0" bIns="0"/>
          <a:lstStyle/>
          <a:p>
            <a:pPr algn="ctr" eaLnBrk="1" hangingPunct="1"/>
            <a:r>
              <a:rPr smtClean="0"/>
              <a:t>Rehberlik Ne Değildir?</a:t>
            </a:r>
          </a:p>
        </p:txBody>
      </p:sp>
      <p:pic>
        <p:nvPicPr>
          <p:cNvPr id="24580" name="Picture 2" descr="C:\Users\kullaniciadi\Desktop\disipli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0"/>
            <a:ext cx="16097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C:\Users\kullaniciadi\Desktop\hi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50413">
            <a:off x="6242844" y="3875882"/>
            <a:ext cx="1905000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95288" y="3644900"/>
            <a:ext cx="8229600" cy="29813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tr-TR" sz="2400" dirty="0" smtClean="0">
                <a:latin typeface="+mj-lt"/>
              </a:rPr>
              <a:t>   Bir diğer deyişle okuldaki rehberlik uzmanı ile öğrencinin eğitimi ve yetiştirilmesi ile ilgili bir yada daha fazla sayıda kişinin (</a:t>
            </a:r>
            <a:r>
              <a:rPr lang="tr-TR" sz="2400" dirty="0" err="1" smtClean="0">
                <a:latin typeface="+mj-lt"/>
              </a:rPr>
              <a:t>öğretmen,yönetici,veli</a:t>
            </a:r>
            <a:r>
              <a:rPr lang="tr-TR" sz="2400" dirty="0" smtClean="0">
                <a:latin typeface="+mj-lt"/>
              </a:rPr>
              <a:t>…)işbirliği içinde, </a:t>
            </a:r>
          </a:p>
          <a:p>
            <a:pPr algn="ctr">
              <a:buFont typeface="Wingdings" pitchFamily="2" charset="2"/>
              <a:buNone/>
            </a:pPr>
            <a:r>
              <a:rPr lang="tr-TR" sz="2400" dirty="0" smtClean="0">
                <a:latin typeface="+mj-lt"/>
              </a:rPr>
              <a:t>   öğrencinin gelişmesine yönelik olarak kurdukları yardım ilişkisidir.</a:t>
            </a:r>
          </a:p>
        </p:txBody>
      </p:sp>
      <p:pic>
        <p:nvPicPr>
          <p:cNvPr id="31747" name="Picture 2" descr="http://www.ebso.org.tr/b2b/haber/anahaber/ebso_isbirli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765175"/>
            <a:ext cx="3810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9316398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Başlık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22872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solidFill>
                  <a:srgbClr val="000099"/>
                </a:solidFill>
                <a:cs typeface="Kartika" pitchFamily="18" charset="0"/>
              </a:rPr>
              <a:t>Rehberlik Servislerinde Hangi Hizmetler Verilir?</a:t>
            </a:r>
          </a:p>
        </p:txBody>
      </p:sp>
      <p:graphicFrame>
        <p:nvGraphicFramePr>
          <p:cNvPr id="5" name="4 Diyagram"/>
          <p:cNvGraphicFramePr/>
          <p:nvPr>
            <p:extLst>
              <p:ext uri="{D42A27DB-BD31-4B8C-83A1-F6EECF244321}">
                <p14:modId xmlns="" xmlns:p14="http://schemas.microsoft.com/office/powerpoint/2010/main" val="973706297"/>
              </p:ext>
            </p:extLst>
          </p:nvPr>
        </p:nvGraphicFramePr>
        <p:xfrm>
          <a:off x="0" y="1412776"/>
          <a:ext cx="9144000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674504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5" descr="D:\REHBERLİK-2\e-dergi resimler\13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789363"/>
            <a:ext cx="392430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914400" y="76200"/>
            <a:ext cx="8229600" cy="1143000"/>
          </a:xfrm>
        </p:spPr>
        <p:txBody>
          <a:bodyPr lIns="0" rIns="0" bIns="0"/>
          <a:lstStyle/>
          <a:p>
            <a:pPr algn="ctr" eaLnBrk="1" hangingPunct="1">
              <a:defRPr/>
            </a:pPr>
            <a:r>
              <a:rPr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Rehberlik Nedir?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0" y="1066800"/>
            <a:ext cx="5113338" cy="5530850"/>
          </a:xfrm>
        </p:spPr>
        <p:txBody>
          <a:bodyPr anchor="ctr"/>
          <a:lstStyle/>
          <a:p>
            <a:pPr marL="36000" indent="-273050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sz="2400" dirty="0" smtClean="0"/>
              <a:t>    </a:t>
            </a:r>
            <a:r>
              <a:rPr lang="tr-TR" sz="2400" dirty="0"/>
              <a:t>Rehberlik,</a:t>
            </a:r>
          </a:p>
          <a:p>
            <a:pPr marL="105850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400" dirty="0"/>
              <a:t>bireyin kendini anlaması,</a:t>
            </a:r>
          </a:p>
          <a:p>
            <a:pPr marL="105850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400" dirty="0"/>
              <a:t>problemlerini çözmesi,</a:t>
            </a:r>
          </a:p>
          <a:p>
            <a:pPr marL="105850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400" dirty="0"/>
              <a:t>gerçekçi kararlar alması,</a:t>
            </a:r>
          </a:p>
          <a:p>
            <a:pPr marL="105850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400" dirty="0"/>
              <a:t>kapasitelerini geliştirmesi,</a:t>
            </a:r>
          </a:p>
          <a:p>
            <a:pPr marL="105850" eaLnBrk="1" hangingPunct="1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tr-TR" sz="2400" dirty="0"/>
              <a:t>çevresine dengeli ve sağlıklı bir </a:t>
            </a:r>
            <a:r>
              <a:rPr lang="tr-TR" sz="2400" dirty="0" smtClean="0"/>
              <a:t>uyum yapması </a:t>
            </a:r>
            <a:r>
              <a:rPr lang="tr-TR" sz="2400" dirty="0"/>
              <a:t>ve böylece kendini gerçekleştirmesi </a:t>
            </a:r>
            <a:r>
              <a:rPr lang="tr-TR" sz="2400" dirty="0" smtClean="0"/>
              <a:t>için, uzman </a:t>
            </a:r>
            <a:r>
              <a:rPr lang="tr-TR" sz="2400" dirty="0"/>
              <a:t>kişilerce bireye yapılan psikolojik yardımlardır.</a:t>
            </a:r>
          </a:p>
        </p:txBody>
      </p:sp>
      <p:pic>
        <p:nvPicPr>
          <p:cNvPr id="9221" name="Picture 4" descr="C:\Users\Engin\Pictures\images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268413"/>
            <a:ext cx="39782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03648" y="260648"/>
            <a:ext cx="8077200" cy="11430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tr-TR" dirty="0" smtClean="0">
                <a:solidFill>
                  <a:srgbClr val="CC0066"/>
                </a:solidFill>
              </a:rPr>
              <a:t>Psikolojik Danışma Hizmeti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276600" y="1557338"/>
            <a:ext cx="5568950" cy="46101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tr-TR" sz="2800" dirty="0" smtClean="0"/>
              <a:t>Bireyin karar verme ve problem çözme ihtiyaçlarını karşılayarak gelişim ve uyumunu sürdürmesine yardımcı olmak amacıyla bireyle yüz yüze kurulan psikolojik yardım ilişkisidir.</a:t>
            </a:r>
          </a:p>
          <a:p>
            <a:endParaRPr lang="tr-TR" sz="2800" dirty="0" smtClean="0"/>
          </a:p>
          <a:p>
            <a:pPr>
              <a:buFont typeface="Arial" charset="0"/>
              <a:buNone/>
            </a:pPr>
            <a:r>
              <a:rPr lang="tr-TR" sz="2800" dirty="0" smtClean="0"/>
              <a:t>Bu yardımı alan kişiye “Danışan”, yardımı veren kişiye “Psikolojik Danışman” denir.</a:t>
            </a:r>
          </a:p>
        </p:txBody>
      </p:sp>
      <p:pic>
        <p:nvPicPr>
          <p:cNvPr id="23556" name="Picture 4" descr="res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775"/>
            <a:ext cx="2663825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79739825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buClr>
                <a:srgbClr val="FFC000"/>
              </a:buClr>
              <a:buFont typeface="Wingdings" pitchFamily="2" charset="2"/>
              <a:buChar char="Ü"/>
            </a:pPr>
            <a:r>
              <a:rPr lang="tr-TR" sz="4000" dirty="0" smtClean="0">
                <a:solidFill>
                  <a:srgbClr val="CC0066"/>
                </a:solidFill>
                <a:latin typeface="+mn-lt"/>
              </a:rPr>
              <a:t>Oryantasyon Hizmeti </a:t>
            </a:r>
            <a:br>
              <a:rPr lang="tr-TR" sz="4000" dirty="0" smtClean="0">
                <a:solidFill>
                  <a:srgbClr val="CC0066"/>
                </a:solidFill>
                <a:latin typeface="+mn-lt"/>
              </a:rPr>
            </a:br>
            <a:r>
              <a:rPr lang="tr-TR" sz="4000" dirty="0" smtClean="0">
                <a:solidFill>
                  <a:srgbClr val="CC0066"/>
                </a:solidFill>
                <a:latin typeface="+mn-lt"/>
              </a:rPr>
              <a:t>(Yeni Ortama Alıştırma) 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779912" y="1905000"/>
            <a:ext cx="5184576" cy="4476750"/>
          </a:xfrm>
        </p:spPr>
        <p:txBody>
          <a:bodyPr/>
          <a:lstStyle/>
          <a:p>
            <a:pPr marL="720000" indent="0">
              <a:buFont typeface="Arial" charset="0"/>
              <a:buNone/>
            </a:pPr>
            <a:r>
              <a:rPr lang="tr-TR" sz="2400" dirty="0" smtClean="0"/>
              <a:t>Bu hizmet bir okula yeni başlayan öğrencilere ,eğitim yılı başında, okulu, </a:t>
            </a:r>
            <a:r>
              <a:rPr lang="tr-TR" sz="2400" dirty="0" err="1" smtClean="0"/>
              <a:t>kurallarını,işleyişini</a:t>
            </a:r>
            <a:r>
              <a:rPr lang="tr-TR" sz="2400" dirty="0" smtClean="0"/>
              <a:t> tanıtmak, okul ve o çevrede ihtiyaçlarını nasıl karşılayacakları hakkında bilgi vermek ve böylece yeni girdikleri ortama kısa sürede alışmalarına yardımcı olmak üzere yapılan çalışmalardır.</a:t>
            </a:r>
          </a:p>
        </p:txBody>
      </p:sp>
      <p:pic>
        <p:nvPicPr>
          <p:cNvPr id="25604" name="Picture 2" descr="D:\MURAT İ.Ö.O\2011-2012\sunu resimleri\JPG\Schoolhous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9138"/>
            <a:ext cx="3810000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9546734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98969" y="140313"/>
            <a:ext cx="8077200" cy="11430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tr-TR" dirty="0" smtClean="0">
                <a:solidFill>
                  <a:srgbClr val="CC0066"/>
                </a:solidFill>
                <a:latin typeface="+mn-lt"/>
              </a:rPr>
              <a:t>Bireyi Tanıma Hizmeti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4498850" y="1412875"/>
            <a:ext cx="4465638" cy="52562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tr-TR" sz="2400" dirty="0" smtClean="0">
                <a:latin typeface="Calibri" pitchFamily="34" charset="0"/>
                <a:cs typeface="Calibri" pitchFamily="34" charset="0"/>
              </a:rPr>
              <a:t>Öğrencinin gelişimine ve uyumuna yardımcı olabilmek için onu tanımak gereklidir.</a:t>
            </a:r>
          </a:p>
          <a:p>
            <a:pPr>
              <a:buFont typeface="Arial" charset="0"/>
              <a:buNone/>
            </a:pPr>
            <a:r>
              <a:rPr lang="tr-TR" sz="2400" dirty="0" smtClean="0">
                <a:latin typeface="Calibri" pitchFamily="34" charset="0"/>
                <a:cs typeface="Calibri" pitchFamily="34" charset="0"/>
              </a:rPr>
              <a:t>Bireyi tanımada amaç, bireyin kendini tanıması, kendi özellikleri hakkında bilinçlenmesi, kendini zayıf ve kuvvetli yönleriyle görüp kabul etmesini sağlamaktır.</a:t>
            </a:r>
          </a:p>
          <a:p>
            <a:pPr>
              <a:buFont typeface="Arial" charset="0"/>
              <a:buNone/>
            </a:pPr>
            <a:r>
              <a:rPr lang="tr-TR" sz="2400" dirty="0" smtClean="0">
                <a:latin typeface="Calibri" pitchFamily="34" charset="0"/>
                <a:cs typeface="Calibri" pitchFamily="34" charset="0"/>
              </a:rPr>
              <a:t>Tanıma hizmetlerinde en önemli görev sınıf öğretmenine düşer. </a:t>
            </a:r>
          </a:p>
        </p:txBody>
      </p:sp>
      <p:pic>
        <p:nvPicPr>
          <p:cNvPr id="26628" name="Picture 2" descr="D:\MURAT İ.Ö.O\2011-2012\sunu resimleri\JPG\5415021880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0099"/>
          <a:stretch>
            <a:fillRect/>
          </a:stretch>
        </p:blipFill>
        <p:spPr bwMode="auto">
          <a:xfrm>
            <a:off x="683072" y="1700213"/>
            <a:ext cx="374491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0016504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66800" y="125413"/>
            <a:ext cx="8077200" cy="11430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tr-TR" sz="4000" dirty="0" smtClean="0">
                <a:solidFill>
                  <a:srgbClr val="CC0066"/>
                </a:solidFill>
                <a:latin typeface="Calibri" pitchFamily="34" charset="0"/>
                <a:cs typeface="Calibri" pitchFamily="34" charset="0"/>
              </a:rPr>
              <a:t>Bilgi Toplama ve Yayma Hizmeti</a:t>
            </a: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4500885" y="1557338"/>
            <a:ext cx="4319587" cy="4525962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tr-TR" sz="2400" dirty="0" smtClean="0">
                <a:latin typeface="+mj-lt"/>
              </a:rPr>
              <a:t>Öğrencinin gerek duyabileceği her türlü bilgiyi onun yararlanmasına sunmak  için yapılan çalışmalardır.</a:t>
            </a:r>
          </a:p>
          <a:p>
            <a:pPr>
              <a:buFont typeface="Arial" charset="0"/>
              <a:buNone/>
            </a:pPr>
            <a:endParaRPr lang="tr-TR" sz="2400" dirty="0" smtClean="0">
              <a:latin typeface="+mj-lt"/>
            </a:endParaRPr>
          </a:p>
          <a:p>
            <a:pPr>
              <a:buFont typeface="Arial" charset="0"/>
              <a:buNone/>
            </a:pPr>
            <a:r>
              <a:rPr lang="tr-TR" sz="2400" dirty="0" smtClean="0">
                <a:latin typeface="+mj-lt"/>
              </a:rPr>
              <a:t> Ör: üst eğitim kurumları, üniversiteler ve koşulları, sınav bilgilendirmeleri, okuldaki ve çevredeki eğitsel ve kültürel etkinlikler vb.</a:t>
            </a:r>
          </a:p>
        </p:txBody>
      </p:sp>
      <p:pic>
        <p:nvPicPr>
          <p:cNvPr id="27652" name="Picture 2" descr="http://www.abbasguclu.com.tr/a/b/f/9cba1836-71f4-4b15-a15b-ea4b85bccce6_meb-10-eylul-2012-ogretmen-atamalari-sonuclari-atama.meb_.gov_.tr-ozguncel.com_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84" y="1700808"/>
            <a:ext cx="3810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75134464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03312" y="269632"/>
            <a:ext cx="8077200" cy="11430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tr-TR" sz="4000" dirty="0" smtClean="0">
                <a:solidFill>
                  <a:srgbClr val="CC0066"/>
                </a:solidFill>
              </a:rPr>
              <a:t>Yöneltme ve Yerleştirme Hizmetleri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611188" y="1600200"/>
            <a:ext cx="7777162" cy="16843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tr-TR" sz="2400" dirty="0" smtClean="0">
                <a:latin typeface="+mj-lt"/>
              </a:rPr>
              <a:t>Öğrencinin kendine uygun bir eğitim kurumuna, branşa, işe ya da mesleğe yönelmesi ve o konuma yerleşmesi için yapılabilecek yardım hizmetleridir.</a:t>
            </a:r>
          </a:p>
        </p:txBody>
      </p:sp>
      <p:pic>
        <p:nvPicPr>
          <p:cNvPr id="54274" name="Picture 2" descr="http://www.ahmetsezerio.k12.tr/FileUpload/op153622/File/image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924944"/>
            <a:ext cx="4800600" cy="3705225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66625258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75320" y="269632"/>
            <a:ext cx="8077200" cy="11430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tr-TR" sz="4000" dirty="0" smtClean="0">
                <a:solidFill>
                  <a:srgbClr val="CC0066"/>
                </a:solidFill>
              </a:rPr>
              <a:t>İzleme ve Değerlendirme Hizmeti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611188" y="1412875"/>
            <a:ext cx="7993062" cy="21605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tr-TR" sz="2400" dirty="0" smtClean="0">
                <a:latin typeface="+mj-lt"/>
              </a:rPr>
              <a:t>Yapılan önceki hizmetlerin bir devamı gibi düşünülebilir. </a:t>
            </a:r>
          </a:p>
          <a:p>
            <a:pPr algn="ctr">
              <a:buFont typeface="Arial" charset="0"/>
              <a:buNone/>
            </a:pPr>
            <a:r>
              <a:rPr lang="tr-TR" sz="2400" dirty="0" smtClean="0">
                <a:latin typeface="+mj-lt"/>
              </a:rPr>
              <a:t>Yöneltme ve yerleştirme sürecinin sonucu ne olmuştur? </a:t>
            </a:r>
          </a:p>
          <a:p>
            <a:pPr algn="ctr">
              <a:buFont typeface="Arial" charset="0"/>
              <a:buNone/>
            </a:pPr>
            <a:r>
              <a:rPr lang="tr-TR" sz="2400" dirty="0" smtClean="0">
                <a:latin typeface="+mj-lt"/>
              </a:rPr>
              <a:t>Psikolojik danışma yardımı alan öğrencide bu hizmetin sonucu beklenen değişiklik gerçekleşmiş midir? </a:t>
            </a:r>
          </a:p>
        </p:txBody>
      </p:sp>
      <p:pic>
        <p:nvPicPr>
          <p:cNvPr id="29700" name="Picture 2" descr="http://www.cevre.itu.edu.tr/img/bolum/mezuniy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644900"/>
            <a:ext cx="7056437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8423111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31304" y="269632"/>
            <a:ext cx="8077200" cy="1143000"/>
          </a:xfrm>
        </p:spPr>
        <p:txBody>
          <a:bodyPr/>
          <a:lstStyle/>
          <a:p>
            <a:pPr algn="ctr">
              <a:buClr>
                <a:srgbClr val="FFC000"/>
              </a:buClr>
              <a:buFont typeface="Wingdings" pitchFamily="2" charset="2"/>
              <a:buChar char="Ü"/>
            </a:pPr>
            <a:r>
              <a:rPr lang="tr-TR" sz="4000" dirty="0" smtClean="0">
                <a:solidFill>
                  <a:srgbClr val="CC0066"/>
                </a:solidFill>
              </a:rPr>
              <a:t>Müşavirlik (Konsültasyon) Hizmeti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457200" y="1600200"/>
            <a:ext cx="8229600" cy="190023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tr-TR" sz="2400" dirty="0" smtClean="0">
                <a:latin typeface="+mj-lt"/>
              </a:rPr>
              <a:t>Okuldaki rehberlik uzmanının ,öğretmen ve yöneticilerin ortak bir rehberlik anlayışı kazanmaları, bu alanlardaki bilgi ve becerilerini artırmaları için onlara yardımcı olmasıdır.</a:t>
            </a:r>
          </a:p>
        </p:txBody>
      </p:sp>
      <p:pic>
        <p:nvPicPr>
          <p:cNvPr id="30724" name="Picture 2" descr="http://emlakkulisi.com/resim/orjinal/MTE4NzAxN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57563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40296660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rehberlik\E\e dergi resimler-2\okul-ders\basari-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916832"/>
            <a:ext cx="3543300" cy="3152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914400" y="76200"/>
            <a:ext cx="8229600" cy="1143000"/>
          </a:xfrm>
        </p:spPr>
        <p:txBody>
          <a:bodyPr lIns="0" rIns="0" bIns="0"/>
          <a:lstStyle/>
          <a:p>
            <a:pPr algn="ctr" eaLnBrk="1" hangingPunct="1">
              <a:defRPr/>
            </a:pPr>
            <a:r>
              <a:rPr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Rehberliğin AMACI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0" y="1066800"/>
            <a:ext cx="6264275" cy="5530850"/>
          </a:xfrm>
        </p:spPr>
        <p:txBody>
          <a:bodyPr anchor="ctr"/>
          <a:lstStyle/>
          <a:p>
            <a:pPr marL="273050" indent="-273050" eaLnBrk="1" hangingPunct="1">
              <a:spcBef>
                <a:spcPts val="600"/>
              </a:spcBef>
              <a:buFontTx/>
              <a:buNone/>
            </a:pPr>
            <a:r>
              <a:rPr dirty="0" smtClean="0"/>
              <a:t> </a:t>
            </a:r>
            <a:r>
              <a:rPr lang="tr-TR" sz="3600" dirty="0" smtClean="0"/>
              <a:t>Bireyin kendini tanıması, anlaması, kabullenmesi,</a:t>
            </a:r>
          </a:p>
          <a:p>
            <a:pPr marL="273050" indent="-273050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tr-TR" sz="3600" dirty="0" smtClean="0"/>
              <a:t>Gizil güçlerini(potansiyelini) geliştirmesi,</a:t>
            </a:r>
          </a:p>
          <a:p>
            <a:pPr marL="273050" indent="-273050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tr-TR" sz="3600" dirty="0" smtClean="0"/>
              <a:t>Çevreye uyum sağlaması, rehberliğin amacıdır.</a:t>
            </a:r>
          </a:p>
        </p:txBody>
      </p:sp>
    </p:spTree>
    <p:extLst>
      <p:ext uri="{BB962C8B-B14F-4D97-AF65-F5344CB8AC3E}">
        <p14:creationId xmlns="" xmlns:p14="http://schemas.microsoft.com/office/powerpoint/2010/main" val="8241383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Başlık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pPr algn="ctr" eaLnBrk="1" hangingPunct="1"/>
            <a:r>
              <a:rPr lang="tr-TR" altLang="tr-TR" b="1" u="sng" dirty="0" smtClean="0">
                <a:solidFill>
                  <a:srgbClr val="FF0000"/>
                </a:solidFill>
              </a:rPr>
              <a:t>REHBERLİĞİN AMACI</a:t>
            </a:r>
          </a:p>
        </p:txBody>
      </p:sp>
      <p:pic>
        <p:nvPicPr>
          <p:cNvPr id="5123" name="Picture 2" descr="D:\ferrah ülger\RESİMLER\b-366270-sevimli_bebek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471738"/>
            <a:ext cx="4167188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Bulut Belirtme Çizgisi"/>
          <p:cNvSpPr/>
          <p:nvPr/>
        </p:nvSpPr>
        <p:spPr>
          <a:xfrm>
            <a:off x="5429250" y="1071563"/>
            <a:ext cx="3429000" cy="1285875"/>
          </a:xfrm>
          <a:prstGeom prst="cloudCallout">
            <a:avLst>
              <a:gd name="adj1" fmla="val -57265"/>
              <a:gd name="adj2" fmla="val 6049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r-TR" sz="1600" i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AMAÇLARIMA ULAŞMAK İÇİN NE YAPMALIYIM?</a:t>
            </a:r>
          </a:p>
        </p:txBody>
      </p:sp>
      <p:sp>
        <p:nvSpPr>
          <p:cNvPr id="7" name="6 Bulut Belirtme Çizgisi"/>
          <p:cNvSpPr/>
          <p:nvPr/>
        </p:nvSpPr>
        <p:spPr>
          <a:xfrm>
            <a:off x="5643563" y="5214938"/>
            <a:ext cx="3214687" cy="1285875"/>
          </a:xfrm>
          <a:prstGeom prst="cloudCallout">
            <a:avLst>
              <a:gd name="adj1" fmla="val -60895"/>
              <a:gd name="adj2" fmla="val -16886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r-TR" sz="1600" i="0" dirty="0">
                <a:solidFill>
                  <a:prstClr val="black"/>
                </a:solidFill>
                <a:latin typeface="+mj-lt"/>
              </a:rPr>
              <a:t>NELER YAPABİLİRİM? GÜCÜM NEDİR?</a:t>
            </a:r>
          </a:p>
        </p:txBody>
      </p:sp>
      <p:sp>
        <p:nvSpPr>
          <p:cNvPr id="8" name="7 Bulut Belirtme Çizgisi"/>
          <p:cNvSpPr/>
          <p:nvPr/>
        </p:nvSpPr>
        <p:spPr>
          <a:xfrm>
            <a:off x="6286500" y="2928938"/>
            <a:ext cx="2857500" cy="1071562"/>
          </a:xfrm>
          <a:prstGeom prst="cloudCallout">
            <a:avLst>
              <a:gd name="adj1" fmla="val -72214"/>
              <a:gd name="adj2" fmla="val -32448"/>
            </a:avLst>
          </a:prstGeom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r-TR" sz="1400" i="0" dirty="0">
                <a:solidFill>
                  <a:prstClr val="black"/>
                </a:solidFill>
                <a:latin typeface="+mj-lt"/>
              </a:rPr>
              <a:t>SINIRLILIKLARIM NEDİR?</a:t>
            </a:r>
          </a:p>
        </p:txBody>
      </p:sp>
      <p:sp>
        <p:nvSpPr>
          <p:cNvPr id="9" name="8 Bulut Belirtme Çizgisi"/>
          <p:cNvSpPr/>
          <p:nvPr/>
        </p:nvSpPr>
        <p:spPr>
          <a:xfrm>
            <a:off x="2786063" y="5357813"/>
            <a:ext cx="2571750" cy="1214437"/>
          </a:xfrm>
          <a:prstGeom prst="cloudCallout">
            <a:avLst>
              <a:gd name="adj1" fmla="val -9315"/>
              <a:gd name="adj2" fmla="val -18140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r-TR" sz="1600" i="0" dirty="0">
                <a:solidFill>
                  <a:prstClr val="black"/>
                </a:solidFill>
                <a:latin typeface="+mj-lt"/>
              </a:rPr>
              <a:t>ÇEVREMDEKİ OLANAKLAR NEDİR?</a:t>
            </a:r>
          </a:p>
        </p:txBody>
      </p:sp>
      <p:sp>
        <p:nvSpPr>
          <p:cNvPr id="10" name="9 Bulut Belirtme Çizgisi"/>
          <p:cNvSpPr/>
          <p:nvPr/>
        </p:nvSpPr>
        <p:spPr>
          <a:xfrm>
            <a:off x="71438" y="4929188"/>
            <a:ext cx="2357437" cy="1143000"/>
          </a:xfrm>
          <a:prstGeom prst="cloudCallout">
            <a:avLst>
              <a:gd name="adj1" fmla="val 54557"/>
              <a:gd name="adj2" fmla="val -196653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r-TR" sz="1600" i="0" dirty="0">
                <a:solidFill>
                  <a:prstClr val="black"/>
                </a:solidFill>
                <a:latin typeface="+mj-lt"/>
              </a:rPr>
              <a:t>İLGİLERİM NEDİR?</a:t>
            </a:r>
          </a:p>
        </p:txBody>
      </p:sp>
      <p:sp>
        <p:nvSpPr>
          <p:cNvPr id="11" name="10 Bulut Belirtme Çizgisi"/>
          <p:cNvSpPr/>
          <p:nvPr/>
        </p:nvSpPr>
        <p:spPr>
          <a:xfrm>
            <a:off x="142875" y="1714500"/>
            <a:ext cx="2000250" cy="1714500"/>
          </a:xfrm>
          <a:prstGeom prst="cloudCallout">
            <a:avLst>
              <a:gd name="adj1" fmla="val 96994"/>
              <a:gd name="adj2" fmla="val 691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r-TR" sz="1600" i="0" dirty="0">
                <a:solidFill>
                  <a:prstClr val="black"/>
                </a:solidFill>
                <a:latin typeface="+mj-lt"/>
              </a:rPr>
              <a:t>GÜÇLÜ VE ZAYIF YÖNLERİM NE?</a:t>
            </a:r>
          </a:p>
        </p:txBody>
      </p:sp>
      <p:sp>
        <p:nvSpPr>
          <p:cNvPr id="12" name="11 Bulut Belirtme Çizgisi"/>
          <p:cNvSpPr/>
          <p:nvPr/>
        </p:nvSpPr>
        <p:spPr>
          <a:xfrm>
            <a:off x="1928813" y="1214438"/>
            <a:ext cx="3214687" cy="571500"/>
          </a:xfrm>
          <a:prstGeom prst="cloudCallout">
            <a:avLst>
              <a:gd name="adj1" fmla="val 14021"/>
              <a:gd name="adj2" fmla="val 175175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r-TR" sz="1600" i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BEN KİMİM?</a:t>
            </a:r>
          </a:p>
        </p:txBody>
      </p:sp>
    </p:spTree>
    <p:extLst>
      <p:ext uri="{BB962C8B-B14F-4D97-AF65-F5344CB8AC3E}">
        <p14:creationId xmlns="" xmlns:p14="http://schemas.microsoft.com/office/powerpoint/2010/main" val="7307380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rehberlik\E\e dergi resimler-2\okul-ders\ilkokul_ve_ortaokul_ders_saatleri_yenileniyor_h89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617" y="3573016"/>
            <a:ext cx="2691383" cy="27622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Content Placeholder 2"/>
          <p:cNvSpPr>
            <a:spLocks noGrp="1"/>
          </p:cNvSpPr>
          <p:nvPr>
            <p:ph idx="4294967295"/>
          </p:nvPr>
        </p:nvSpPr>
        <p:spPr>
          <a:xfrm>
            <a:off x="0" y="1073150"/>
            <a:ext cx="6551613" cy="6604000"/>
          </a:xfrm>
        </p:spPr>
        <p:txBody>
          <a:bodyPr/>
          <a:lstStyle/>
          <a:p>
            <a:pPr marL="273050" indent="-273050" eaLnBrk="1" hangingPunct="1"/>
            <a:r>
              <a:rPr dirty="0" smtClean="0"/>
              <a:t> Rehberlik hizmetlerinin yürütülmesinde </a:t>
            </a:r>
            <a:r>
              <a:rPr u="sng" dirty="0" smtClean="0">
                <a:solidFill>
                  <a:srgbClr val="FF0000"/>
                </a:solidFill>
              </a:rPr>
              <a:t>gizlilik </a:t>
            </a:r>
            <a:r>
              <a:rPr dirty="0" smtClean="0"/>
              <a:t>esastır.</a:t>
            </a:r>
          </a:p>
          <a:p>
            <a:pPr marL="0" indent="0" eaLnBrk="1" hangingPunct="1">
              <a:buNone/>
            </a:pPr>
            <a:r>
              <a:rPr lang="tr-TR" sz="2000" dirty="0" smtClean="0"/>
              <a:t>Rehberlik </a:t>
            </a:r>
            <a:r>
              <a:rPr lang="tr-TR" sz="2000" dirty="0"/>
              <a:t>ve Psikolojik Danışmada Hizmetlerinin verilişi sırasında danışanın mahremiyetine saygı duyulur, onun sırlarını saklamaya özen gösterilir. </a:t>
            </a:r>
            <a:endParaRPr lang="tr-TR" sz="2000" dirty="0" smtClean="0"/>
          </a:p>
          <a:p>
            <a:pPr marL="0" indent="0" eaLnBrk="1" hangingPunct="1">
              <a:buNone/>
            </a:pPr>
            <a:r>
              <a:rPr lang="tr-TR" sz="2000" dirty="0" smtClean="0"/>
              <a:t>Psikolojik </a:t>
            </a:r>
            <a:r>
              <a:rPr lang="tr-TR" sz="2000" dirty="0"/>
              <a:t>danışma durumlarında danışmanın sağladığı güven ortamı içinde danışan bazen kendisine itiraf etmediği, söyleyemediği yaşantılarını danışmanla paylaşabilir.</a:t>
            </a:r>
            <a:endParaRPr sz="2000" dirty="0" smtClean="0"/>
          </a:p>
          <a:p>
            <a:pPr marL="273050" indent="-273050" eaLnBrk="1" hangingPunct="1"/>
            <a:r>
              <a:rPr dirty="0" smtClean="0"/>
              <a:t> Rehberlik hizmeti tüm öğrencilere yöneliktir.</a:t>
            </a:r>
            <a:r>
              <a:rPr lang="tr-TR" dirty="0"/>
              <a:t> </a:t>
            </a:r>
            <a:endParaRPr lang="tr-TR" dirty="0" smtClean="0"/>
          </a:p>
          <a:p>
            <a:pPr marL="0" indent="0" eaLnBrk="1" hangingPunct="1">
              <a:buNone/>
            </a:pPr>
            <a:r>
              <a:rPr lang="tr-TR" sz="2000" dirty="0" smtClean="0"/>
              <a:t>Rehberlik </a:t>
            </a:r>
            <a:r>
              <a:rPr lang="tr-TR" sz="2000" dirty="0"/>
              <a:t>yardım isteyen herkese yapılan bir yardımdır.</a:t>
            </a:r>
            <a:endParaRPr sz="2000" dirty="0" smtClean="0"/>
          </a:p>
          <a:p>
            <a:pPr marL="273050" indent="-273050" eaLnBrk="1" hangingPunct="1"/>
            <a:r>
              <a:rPr dirty="0" smtClean="0"/>
              <a:t>Rehberlik hizmetleri alanda uzman ve yetkin kişiler  tarafından sunulur.</a:t>
            </a:r>
          </a:p>
        </p:txBody>
      </p:sp>
      <p:sp>
        <p:nvSpPr>
          <p:cNvPr id="26627" name="Title 1"/>
          <p:cNvSpPr>
            <a:spLocks noGrp="1"/>
          </p:cNvSpPr>
          <p:nvPr>
            <p:ph type="title" idx="4294967295"/>
          </p:nvPr>
        </p:nvSpPr>
        <p:spPr>
          <a:xfrm>
            <a:off x="914400" y="76200"/>
            <a:ext cx="8229600" cy="762000"/>
          </a:xfrm>
        </p:spPr>
        <p:txBody>
          <a:bodyPr lIns="0" rIns="0" bIns="0"/>
          <a:lstStyle/>
          <a:p>
            <a:pPr algn="ctr" eaLnBrk="1" hangingPunct="1">
              <a:defRPr/>
            </a:pPr>
            <a:r>
              <a:rPr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REHBERLİĞİN İLKELERİ</a:t>
            </a:r>
          </a:p>
        </p:txBody>
      </p:sp>
      <p:pic>
        <p:nvPicPr>
          <p:cNvPr id="13316" name="Picture 2" descr="C:\Users\kullaniciadi\Desktop\gizlil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071" y="1170402"/>
            <a:ext cx="2545929" cy="21865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990600" y="0"/>
            <a:ext cx="8153400" cy="1066800"/>
          </a:xfrm>
        </p:spPr>
        <p:txBody>
          <a:bodyPr lIns="0" rIns="0" bIns="0"/>
          <a:lstStyle/>
          <a:p>
            <a:pPr algn="ctr" eaLnBrk="1" hangingPunct="1">
              <a:defRPr/>
            </a:pPr>
            <a:r>
              <a:rPr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REHBERLİĞİN İLKELERİ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0" y="1158875"/>
            <a:ext cx="6026150" cy="5365750"/>
          </a:xfrm>
        </p:spPr>
        <p:txBody>
          <a:bodyPr/>
          <a:lstStyle/>
          <a:p>
            <a:pPr marL="273050" indent="-273050" eaLnBrk="1" hangingPunct="1">
              <a:defRPr/>
            </a:pPr>
            <a:r>
              <a:rPr sz="3200" dirty="0" smtClean="0">
                <a:solidFill>
                  <a:schemeClr val="tx2">
                    <a:lumMod val="50000"/>
                  </a:schemeClr>
                </a:solidFill>
              </a:rPr>
              <a:t> Bireye yardım etme sürecidir.</a:t>
            </a:r>
          </a:p>
          <a:p>
            <a:pPr marL="273050" indent="-273050" eaLnBrk="1" hangingPunct="1">
              <a:defRPr/>
            </a:pPr>
            <a:r>
              <a:rPr sz="3200" dirty="0" smtClean="0">
                <a:solidFill>
                  <a:schemeClr val="tx2">
                    <a:lumMod val="50000"/>
                  </a:schemeClr>
                </a:solidFill>
              </a:rPr>
              <a:t> İnsan saygıya layık değerli bir varlıktır</a:t>
            </a:r>
          </a:p>
          <a:p>
            <a:pPr marL="273050" indent="-273050" eaLnBrk="1" hangingPunct="1">
              <a:defRPr/>
            </a:pPr>
            <a:r>
              <a:rPr sz="3200" dirty="0" smtClean="0">
                <a:solidFill>
                  <a:schemeClr val="tx2">
                    <a:lumMod val="50000"/>
                  </a:schemeClr>
                </a:solidFill>
              </a:rPr>
              <a:t> Rehberlik hizmetlerinden</a:t>
            </a:r>
          </a:p>
          <a:p>
            <a:pPr marL="273050" indent="-273050" eaLnBrk="1" hangingPunct="1">
              <a:buFontTx/>
              <a:buNone/>
              <a:defRPr/>
            </a:pPr>
            <a:r>
              <a:rPr sz="3200" dirty="0" smtClean="0">
                <a:solidFill>
                  <a:schemeClr val="tx2">
                    <a:lumMod val="50000"/>
                  </a:schemeClr>
                </a:solidFill>
              </a:rPr>
              <a:t>    yaralanmada zorlama  yoktur. </a:t>
            </a:r>
            <a:r>
              <a:rPr sz="3200" b="1" dirty="0" smtClean="0">
                <a:solidFill>
                  <a:schemeClr val="tx2">
                    <a:lumMod val="50000"/>
                  </a:schemeClr>
                </a:solidFill>
              </a:rPr>
              <a:t>GÖNÜLÜLÜK </a:t>
            </a:r>
            <a:r>
              <a:rPr sz="3200" dirty="0" smtClean="0">
                <a:solidFill>
                  <a:schemeClr val="tx2">
                    <a:lumMod val="50000"/>
                  </a:schemeClr>
                </a:solidFill>
              </a:rPr>
              <a:t>Esastır.</a:t>
            </a:r>
          </a:p>
          <a:p>
            <a:pPr marL="273050" indent="-273050" eaLnBrk="1" hangingPunct="1">
              <a:defRPr/>
            </a:pPr>
            <a:r>
              <a:rPr sz="3200" dirty="0" smtClean="0">
                <a:solidFill>
                  <a:schemeClr val="tx2">
                    <a:lumMod val="50000"/>
                  </a:schemeClr>
                </a:solidFill>
              </a:rPr>
              <a:t>  Rehberlik hizmetlerinde tüm </a:t>
            </a:r>
          </a:p>
          <a:p>
            <a:pPr marL="273050" indent="-273050" eaLnBrk="1" hangingPunct="1">
              <a:buFontTx/>
              <a:buNone/>
              <a:defRPr/>
            </a:pPr>
            <a:r>
              <a:rPr sz="3200" dirty="0" smtClean="0">
                <a:solidFill>
                  <a:schemeClr val="tx2">
                    <a:lumMod val="50000"/>
                  </a:schemeClr>
                </a:solidFill>
              </a:rPr>
              <a:t>     ilgililerin katılımı, desteği ve işbirliği  gereklidir.</a:t>
            </a:r>
          </a:p>
        </p:txBody>
      </p:sp>
      <p:pic>
        <p:nvPicPr>
          <p:cNvPr id="12292" name="Picture 2" descr="C:\Users\kullaniciadi\Desktop\ozgurl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113" y="836712"/>
            <a:ext cx="2806124" cy="2088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 descr="C:\Users\kullaniciadi\Desktop\isbirli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524" y="4740842"/>
            <a:ext cx="2318792" cy="21171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D:\rehberlik\E\e dergi resimler-2\okul-ders\429003_333728553346304_259616680757492_1041083_405389991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688" y="2924944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1 Resim" descr="Resim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8315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967461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rehberlik\F\FAALİYET RESİMLERİ\DİĞER FAALİYETLER\BİREYSEL GÖRÜŞME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3851920" cy="3096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914400" y="152400"/>
            <a:ext cx="8229600" cy="1692275"/>
          </a:xfrm>
        </p:spPr>
        <p:txBody>
          <a:bodyPr lIns="0" rIns="0" bIns="0"/>
          <a:lstStyle/>
          <a:p>
            <a:pPr algn="ctr" eaLnBrk="1" hangingPunct="1">
              <a:defRPr/>
            </a:pPr>
            <a:r>
              <a:rPr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Hangi konularda Rehberlik Servisinden Yardım Alabilirsiniz?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4830763" cy="4525963"/>
          </a:xfrm>
        </p:spPr>
        <p:txBody>
          <a:bodyPr rtlCol="0">
            <a:normAutofit/>
          </a:bodyPr>
          <a:lstStyle/>
          <a:p>
            <a:pPr marL="273050" indent="-273050" eaLnBrk="1" fontAlgn="auto" hangingPunct="1">
              <a:spcAft>
                <a:spcPts val="0"/>
              </a:spcAft>
              <a:buFontTx/>
              <a:buNone/>
              <a:defRPr/>
            </a:pPr>
            <a:r>
              <a:rPr dirty="0" smtClean="0"/>
              <a:t>    </a:t>
            </a:r>
          </a:p>
          <a:p>
            <a:pPr marL="273050" indent="-273050" eaLnBrk="1" fontAlgn="auto" hangingPunct="1">
              <a:spcAft>
                <a:spcPts val="0"/>
              </a:spcAft>
              <a:buFontTx/>
              <a:buNone/>
              <a:defRPr/>
            </a:pPr>
            <a:r>
              <a:rPr dirty="0" smtClean="0"/>
              <a:t>   </a:t>
            </a:r>
            <a:r>
              <a:rPr sz="3600" b="1" dirty="0" smtClean="0">
                <a:solidFill>
                  <a:srgbClr val="0B5395"/>
                </a:solidFill>
              </a:rPr>
              <a:t>Bireysel Alanda</a:t>
            </a:r>
          </a:p>
          <a:p>
            <a:pPr marL="273050" indent="-273050" eaLnBrk="1" fontAlgn="auto" hangingPunct="1">
              <a:spcAft>
                <a:spcPts val="0"/>
              </a:spcAft>
              <a:buFontTx/>
              <a:buNone/>
              <a:defRPr/>
            </a:pPr>
            <a:endParaRPr b="1" dirty="0" smtClean="0">
              <a:solidFill>
                <a:srgbClr val="0B5395"/>
              </a:solidFill>
            </a:endParaRPr>
          </a:p>
          <a:p>
            <a:pPr marL="0" indent="-273050" eaLnBrk="1" fontAlgn="auto" hangingPunct="1">
              <a:spcAft>
                <a:spcPts val="0"/>
              </a:spcAft>
              <a:buFontTx/>
              <a:buNone/>
              <a:defRPr/>
            </a:pPr>
            <a:r>
              <a:rPr sz="3600" dirty="0" smtClean="0"/>
              <a:t>Bireyler, kendileriyle ilgili kişisel problemlerinin çözümü için rehberlik servisinden yardım alabilirler. 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sz="26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750" y="0"/>
            <a:ext cx="8604250" cy="914400"/>
          </a:xfrm>
        </p:spPr>
        <p:txBody>
          <a:bodyPr lIns="0" rIns="0" bIns="0"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ÖRNEK DURUMLAR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5791200" cy="5562600"/>
          </a:xfrm>
        </p:spPr>
        <p:txBody>
          <a:bodyPr/>
          <a:lstStyle/>
          <a:p>
            <a:pPr marL="273050" indent="-273050" eaLnBrk="1" hangingPunct="1">
              <a:lnSpc>
                <a:spcPct val="80000"/>
              </a:lnSpc>
            </a:pPr>
            <a:r>
              <a:rPr dirty="0" smtClean="0"/>
              <a:t> Arkadaş ilişkilerimde sorun yaşıyorum.</a:t>
            </a:r>
          </a:p>
          <a:p>
            <a:pPr marL="273050" indent="-273050" eaLnBrk="1" hangingPunct="1">
              <a:lnSpc>
                <a:spcPct val="80000"/>
              </a:lnSpc>
            </a:pPr>
            <a:endParaRPr sz="100" dirty="0" smtClean="0"/>
          </a:p>
          <a:p>
            <a:pPr marL="273050" indent="-273050" eaLnBrk="1" hangingPunct="1">
              <a:lnSpc>
                <a:spcPct val="80000"/>
              </a:lnSpc>
            </a:pPr>
            <a:r>
              <a:rPr dirty="0" smtClean="0"/>
              <a:t>Karşı cinsle ilişkilerimde sorun yaşıyorum.</a:t>
            </a:r>
          </a:p>
          <a:p>
            <a:pPr marL="273050" indent="-273050" eaLnBrk="1" hangingPunct="1">
              <a:lnSpc>
                <a:spcPct val="80000"/>
              </a:lnSpc>
            </a:pPr>
            <a:endParaRPr sz="100" dirty="0" smtClean="0"/>
          </a:p>
          <a:p>
            <a:pPr marL="273050" indent="-273050" eaLnBrk="1" hangingPunct="1">
              <a:lnSpc>
                <a:spcPct val="80000"/>
              </a:lnSpc>
            </a:pPr>
            <a:r>
              <a:rPr dirty="0" smtClean="0"/>
              <a:t>Son zamanlarda kendimi psikolojik olarak kötü hissediyorum.</a:t>
            </a:r>
            <a:r>
              <a:rPr lang="tr-TR" dirty="0"/>
              <a:t> </a:t>
            </a:r>
            <a:endParaRPr lang="tr-TR" dirty="0" smtClean="0"/>
          </a:p>
          <a:p>
            <a:pPr marL="273050" indent="-273050" eaLnBrk="1" hangingPunct="1">
              <a:lnSpc>
                <a:spcPct val="80000"/>
              </a:lnSpc>
            </a:pPr>
            <a:r>
              <a:rPr lang="tr-TR" dirty="0" smtClean="0"/>
              <a:t>Zaman </a:t>
            </a:r>
            <a:r>
              <a:rPr lang="tr-TR" dirty="0"/>
              <a:t>yönetimi becerileri geliştirme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tr-TR" dirty="0"/>
              <a:t>Öz saygı geliştirme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tr-TR" dirty="0"/>
              <a:t>Sorumluluk ve görev bilinci geliştirme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tr-TR" dirty="0"/>
              <a:t>Oto kontrol becerileri geliştirme</a:t>
            </a:r>
          </a:p>
          <a:p>
            <a:pPr marL="273050" indent="-273050" eaLnBrk="1" hangingPunct="1">
              <a:lnSpc>
                <a:spcPct val="80000"/>
              </a:lnSpc>
            </a:pPr>
            <a:r>
              <a:rPr lang="tr-TR" dirty="0"/>
              <a:t>Özgüven becerileri geliştirme</a:t>
            </a:r>
            <a:endParaRPr dirty="0" smtClean="0"/>
          </a:p>
          <a:p>
            <a:pPr marL="273050" indent="-273050" eaLnBrk="1" hangingPunct="1">
              <a:lnSpc>
                <a:spcPct val="80000"/>
              </a:lnSpc>
            </a:pPr>
            <a:endParaRPr sz="600" dirty="0" smtClean="0"/>
          </a:p>
          <a:p>
            <a:pPr marL="273050" indent="-273050" eaLnBrk="1" hangingPunct="1">
              <a:lnSpc>
                <a:spcPct val="80000"/>
              </a:lnSpc>
            </a:pPr>
            <a:r>
              <a:rPr dirty="0" smtClean="0"/>
              <a:t>Fiziksel özelliklerim konusunda endişeliyim</a:t>
            </a:r>
          </a:p>
          <a:p>
            <a:pPr marL="273050" indent="-273050" eaLnBrk="1" hangingPunct="1">
              <a:lnSpc>
                <a:spcPct val="80000"/>
              </a:lnSpc>
            </a:pPr>
            <a:endParaRPr dirty="0" smtClean="0"/>
          </a:p>
        </p:txBody>
      </p:sp>
      <p:pic>
        <p:nvPicPr>
          <p:cNvPr id="28676" name="Picture 5" descr="C:\Users\kullaniciadi\Desktop\04l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40768"/>
            <a:ext cx="2743200" cy="235800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http://t0.gstatic.com/images?q=tbn:ANd9GcRI73PhwXmKH5ko7FzyVIND5zDvZmH9LJ90cGzxX49m8__78l7OTDWeY2L9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527" b="23634"/>
          <a:stretch/>
        </p:blipFill>
        <p:spPr bwMode="auto">
          <a:xfrm>
            <a:off x="7148400" y="4725144"/>
            <a:ext cx="1995600" cy="2132856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 descr="http://2.bp.blogspot.com/_9HQb9deJoMQ/TK5i2QJrJNI/AAAAAAAAAA8/nZ_lVmfcWqA/s1600/apaci-dansi-apaci-muzikleri-resimleri.jp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64474"/>
            <a:ext cx="2039888" cy="20541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415</TotalTime>
  <Words>958</Words>
  <Application>Microsoft Office PowerPoint</Application>
  <PresentationFormat>Ekran Gösterisi (4:3)</PresentationFormat>
  <Paragraphs>158</Paragraphs>
  <Slides>26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Hisse Senedi</vt:lpstr>
      <vt:lpstr>Slayt 1</vt:lpstr>
      <vt:lpstr>Rehberlik Nedir?</vt:lpstr>
      <vt:lpstr>Rehberliğin AMACI</vt:lpstr>
      <vt:lpstr>REHBERLİĞİN AMACI</vt:lpstr>
      <vt:lpstr>REHBERLİĞİN İLKELERİ</vt:lpstr>
      <vt:lpstr>REHBERLİĞİN İLKELERİ</vt:lpstr>
      <vt:lpstr>Slayt 7</vt:lpstr>
      <vt:lpstr>Hangi konularda Rehberlik Servisinden Yardım Alabilirsiniz?</vt:lpstr>
      <vt:lpstr>ÖRNEK DURUMLAR</vt:lpstr>
      <vt:lpstr>Slayt 10</vt:lpstr>
      <vt:lpstr>Hangi Konularda Rehberlik Servisinden Yardım Alabilirsiniz?</vt:lpstr>
      <vt:lpstr>Örnek Durumlar</vt:lpstr>
      <vt:lpstr>Hangi konularda  Rehberlik Servisinden Yardım Alabilirsiniz?</vt:lpstr>
      <vt:lpstr>Örnek Durumlar</vt:lpstr>
      <vt:lpstr>Slayt 15</vt:lpstr>
      <vt:lpstr>Rehberlik Ne Değildir?</vt:lpstr>
      <vt:lpstr>Rehberlik Ne Değildir?</vt:lpstr>
      <vt:lpstr>Slayt 18</vt:lpstr>
      <vt:lpstr>Rehberlik Servislerinde Hangi Hizmetler Verilir?</vt:lpstr>
      <vt:lpstr>Psikolojik Danışma Hizmeti</vt:lpstr>
      <vt:lpstr>Oryantasyon Hizmeti  (Yeni Ortama Alıştırma) </vt:lpstr>
      <vt:lpstr>Bireyi Tanıma Hizmeti</vt:lpstr>
      <vt:lpstr>Bilgi Toplama ve Yayma Hizmeti</vt:lpstr>
      <vt:lpstr>Yöneltme ve Yerleştirme Hizmetleri</vt:lpstr>
      <vt:lpstr>İzleme ve Değerlendirme Hizmeti</vt:lpstr>
      <vt:lpstr>Müşavirlik (Konsültasyon) Hizmeti</vt:lpstr>
    </vt:vector>
  </TitlesOfParts>
  <Company>fizik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PSİKOLOJİK DANIŞMA VE REHBERLİK SERVİSİ</dc:title>
  <dc:creator>celal turan</dc:creator>
  <cp:lastModifiedBy>hp</cp:lastModifiedBy>
  <cp:revision>62</cp:revision>
  <cp:lastPrinted>1601-01-01T00:00:00Z</cp:lastPrinted>
  <dcterms:created xsi:type="dcterms:W3CDTF">2001-08-30T15:48:55Z</dcterms:created>
  <dcterms:modified xsi:type="dcterms:W3CDTF">2015-12-24T10:25:25Z</dcterms:modified>
</cp:coreProperties>
</file>